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11/2/2017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90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1201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BE694-FA34-4387-8548-BB1A079600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3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B0A8E-D883-4DBC-AEB3-2F8F8DE9B004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9AA8-F28D-4EF8-B44D-CE788FF9EFE7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C8AB3-688E-458B-A822-E9C616FF512A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4E32-EFC2-4CD5-A302-8DAD7F429D57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2A01-020F-4488-9E8F-B1AF32601BA8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12DD9-71A7-4825-B210-4617EA834859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5AF2E-9FC2-4C10-83C2-37DF926FDCB9}" type="datetime1">
              <a:rPr lang="en-US" smtClean="0"/>
              <a:t>11/2/2017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FBBE-7F4A-4582-B1BF-69D75E578B2D}" type="datetime1">
              <a:rPr lang="en-US" smtClean="0"/>
              <a:t>11/2/2017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8EF4-D894-4CF4-A6E6-0B19FF0B23EA}" type="datetime1">
              <a:rPr lang="en-US" smtClean="0"/>
              <a:t>11/2/2017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4C3A-EA48-4E37-8B51-08C679C7214A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718DF-D800-462C-9BF0-89CBE0E9F38A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D0DEF6-C95E-46CF-8994-9CE08B1E4311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techteach.no/simview/quality_flow_control/index.ph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565573"/>
            <a:ext cx="8713787" cy="2087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Forholdsregulering</a:t>
            </a:r>
            <a:endParaRPr lang="nb-NO" sz="600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(finn.haugen@hit.no)</a:t>
            </a:r>
          </a:p>
        </p:txBody>
      </p:sp>
      <p:sp>
        <p:nvSpPr>
          <p:cNvPr id="6" name="Undertittel 2"/>
          <p:cNvSpPr txBox="1">
            <a:spLocks/>
          </p:cNvSpPr>
          <p:nvPr/>
        </p:nvSpPr>
        <p:spPr bwMode="auto">
          <a:xfrm>
            <a:off x="539552" y="982737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</a:t>
            </a: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57A80-4C02-4EB0-B7B7-7CB7AAA4933C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82949" name="TekstSylinder 7"/>
          <p:cNvSpPr txBox="1">
            <a:spLocks noChangeArrowheads="1"/>
          </p:cNvSpPr>
          <p:nvPr/>
        </p:nvSpPr>
        <p:spPr bwMode="auto">
          <a:xfrm>
            <a:off x="251520" y="116632"/>
            <a:ext cx="8640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002060"/>
                </a:solidFill>
                <a:latin typeface="Calibri" pitchFamily="34" charset="0"/>
              </a:rPr>
              <a:t>Hensikt med forholdsregulering (ratio control):</a:t>
            </a:r>
          </a:p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Å oppnå et spesifisert forhold mellom to strømmer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pic>
        <p:nvPicPr>
          <p:cNvPr id="1026" name="Picture 2" descr="C:\techteach.no\publications\reguleringsteknikk\utv\visio\ratio_control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50677"/>
            <a:ext cx="8475667" cy="4842619"/>
          </a:xfrm>
          <a:prstGeom prst="rect">
            <a:avLst/>
          </a:prstGeom>
          <a:noFill/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57A80-4C02-4EB0-B7B7-7CB7AAA4933C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82949" name="TekstSylinder 7"/>
          <p:cNvSpPr txBox="1">
            <a:spLocks noChangeArrowheads="1"/>
          </p:cNvSpPr>
          <p:nvPr/>
        </p:nvSpPr>
        <p:spPr bwMode="auto">
          <a:xfrm>
            <a:off x="251520" y="116632"/>
            <a:ext cx="8640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002060"/>
                </a:solidFill>
                <a:latin typeface="Calibri" pitchFamily="34" charset="0"/>
              </a:rPr>
              <a:t>Forholdsregulering kan inngå i et reguleringssystem for produktkvalitet og produksjonsrate: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pic>
        <p:nvPicPr>
          <p:cNvPr id="2" name="Picture 2" descr="C:\techteach.no\publications\reguleringsteknikk\utv\visio\kvalreg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175935" cy="5040560"/>
          </a:xfrm>
          <a:prstGeom prst="rect">
            <a:avLst/>
          </a:prstGeom>
          <a:noFill/>
        </p:spPr>
      </p:pic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57A80-4C02-4EB0-B7B7-7CB7AAA4933C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82949" name="TekstSylinder 7"/>
          <p:cNvSpPr txBox="1">
            <a:spLocks noChangeArrowheads="1"/>
          </p:cNvSpPr>
          <p:nvPr/>
        </p:nvSpPr>
        <p:spPr bwMode="auto">
          <a:xfrm>
            <a:off x="81572" y="332656"/>
            <a:ext cx="86409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002060"/>
                </a:solidFill>
                <a:latin typeface="Calibri" pitchFamily="34" charset="0"/>
                <a:hlinkClick r:id="rId2"/>
              </a:rPr>
              <a:t>Simulator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pic>
        <p:nvPicPr>
          <p:cNvPr id="1026" name="Picture 2" descr="http://techteach.no/simview/quality_flow_control/doc/qualit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23407"/>
            <a:ext cx="7265634" cy="516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8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73</Words>
  <Application>Microsoft Office PowerPoint</Application>
  <PresentationFormat>Skjermfremvisning (4:3)</PresentationFormat>
  <Paragraphs>19</Paragraphs>
  <Slides>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Forholdsregulering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55</cp:revision>
  <dcterms:created xsi:type="dcterms:W3CDTF">2012-01-09T00:54:32Z</dcterms:created>
  <dcterms:modified xsi:type="dcterms:W3CDTF">2017-11-02T08:48:46Z</dcterms:modified>
</cp:coreProperties>
</file>