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7" r:id="rId3"/>
    <p:sldId id="272" r:id="rId4"/>
    <p:sldId id="273" r:id="rId5"/>
    <p:sldId id="283" r:id="rId6"/>
    <p:sldId id="284" r:id="rId7"/>
    <p:sldId id="274" r:id="rId8"/>
    <p:sldId id="275" r:id="rId9"/>
    <p:sldId id="279" r:id="rId10"/>
    <p:sldId id="280" r:id="rId11"/>
    <p:sldId id="281" r:id="rId12"/>
    <p:sldId id="28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47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40B2D-91E9-43DF-B43D-CA08AE353DED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CA046-CE55-4A0F-872D-64DB9D2F98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35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CBFE92-A135-4504-A80A-FA90ADDEEA6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3577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CCF4-ACD3-4FE2-B960-71A382833912}" type="datetime1">
              <a:rPr lang="en-US" smtClean="0"/>
              <a:t>8/21/2017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Aut.tek. 2017. HSN/F. Haugen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2ABC-886B-48E7-A3BD-C2EA59590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15837-CB66-404D-A814-53274A5217A6}" type="datetime1">
              <a:rPr lang="en-US" smtClean="0"/>
              <a:t>8/21/2017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Aut.tek. 2017. HSN/F. Haugen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2ABC-886B-48E7-A3BD-C2EA59590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D186-AC26-4B6E-B580-A2DB213BC8AA}" type="datetime1">
              <a:rPr lang="en-US" smtClean="0"/>
              <a:t>8/21/2017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Aut.tek. 2017. HSN/F. Haugen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2ABC-886B-48E7-A3BD-C2EA59590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9DF5B-61ED-4366-A282-6E645AF8E97F}" type="datetime1">
              <a:rPr lang="en-US" smtClean="0"/>
              <a:t>8/21/2017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Aut.tek. 2017. HSN/F. Haugen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2ABC-886B-48E7-A3BD-C2EA59590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83757-95D4-4F99-8F7C-E0088FD4FCA2}" type="datetime1">
              <a:rPr lang="en-US" smtClean="0"/>
              <a:t>8/21/2017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Aut.tek. 2017. HSN/F. Haugen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2ABC-886B-48E7-A3BD-C2EA59590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B451-508B-4FF9-B6D4-73E4F8B1FEB1}" type="datetime1">
              <a:rPr lang="en-US" smtClean="0"/>
              <a:t>8/21/2017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Aut.tek. 2017. HSN/F. Haugen</a:t>
            </a:r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2ABC-886B-48E7-A3BD-C2EA59590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BF02-9A03-45DA-A4A2-248C83539F3F}" type="datetime1">
              <a:rPr lang="en-US" smtClean="0"/>
              <a:t>8/21/2017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Aut.tek. 2017. HSN/F. Haugen</a:t>
            </a:r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2ABC-886B-48E7-A3BD-C2EA59590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7FF4-58CF-428D-BB9D-A995941B10C3}" type="datetime1">
              <a:rPr lang="en-US" smtClean="0"/>
              <a:t>8/21/2017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Aut.tek. 2017. HSN/F. Haugen</a:t>
            </a:r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2ABC-886B-48E7-A3BD-C2EA59590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FDE1-507C-48BA-B7B1-E80D0F3A546E}" type="datetime1">
              <a:rPr lang="en-US" smtClean="0"/>
              <a:t>8/21/2017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Aut.tek. 2017. HSN/F. Haugen</a:t>
            </a:r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2ABC-886B-48E7-A3BD-C2EA59590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81703-F987-4BE2-9F4D-B7A8A8256345}" type="datetime1">
              <a:rPr lang="en-US" smtClean="0"/>
              <a:t>8/21/2017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Aut.tek. 2017. HSN/F. Haugen</a:t>
            </a:r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2ABC-886B-48E7-A3BD-C2EA59590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EE5B-40F4-42C1-8543-356551CDF557}" type="datetime1">
              <a:rPr lang="en-US" smtClean="0"/>
              <a:t>8/21/2017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Aut.tek. 2017. HSN/F. Haugen</a:t>
            </a:r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2ABC-886B-48E7-A3BD-C2EA59590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AE2CA-6A51-4164-AB2C-0841F1DA0365}" type="datetime1">
              <a:rPr lang="en-US" smtClean="0"/>
              <a:t>8/21/2017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Aut.tek. 2017. HSN/F. Haugen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A2ABC-886B-48E7-A3BD-C2EA595901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tel 1"/>
          <p:cNvSpPr>
            <a:spLocks noGrp="1"/>
          </p:cNvSpPr>
          <p:nvPr>
            <p:ph type="ctrTitle"/>
          </p:nvPr>
        </p:nvSpPr>
        <p:spPr>
          <a:xfrm>
            <a:off x="179388" y="2780928"/>
            <a:ext cx="8713787" cy="2087563"/>
          </a:xfrm>
        </p:spPr>
        <p:txBody>
          <a:bodyPr/>
          <a:lstStyle/>
          <a:p>
            <a:pPr eaLnBrk="1" hangingPunct="1"/>
            <a:r>
              <a:rPr lang="nb-NO" sz="6600" b="1" smtClean="0">
                <a:solidFill>
                  <a:srgbClr val="C00000"/>
                </a:solidFill>
              </a:rPr>
              <a:t>Automatiseringsutstyr</a:t>
            </a:r>
            <a:endParaRPr lang="nb-NO" sz="6600" smtClean="0">
              <a:solidFill>
                <a:srgbClr val="C00000"/>
              </a:solidFill>
            </a:endParaRPr>
          </a:p>
        </p:txBody>
      </p:sp>
      <p:sp>
        <p:nvSpPr>
          <p:cNvPr id="2051" name="Undertittel 2"/>
          <p:cNvSpPr>
            <a:spLocks noGrp="1"/>
          </p:cNvSpPr>
          <p:nvPr>
            <p:ph type="subTitle" idx="1"/>
          </p:nvPr>
        </p:nvSpPr>
        <p:spPr>
          <a:xfrm>
            <a:off x="1331913" y="5741988"/>
            <a:ext cx="6400800" cy="782637"/>
          </a:xfrm>
        </p:spPr>
        <p:txBody>
          <a:bodyPr/>
          <a:lstStyle/>
          <a:p>
            <a:pPr eaLnBrk="1" hangingPunct="1"/>
            <a:r>
              <a:rPr lang="nb-NO" sz="2000" b="1" smtClean="0">
                <a:solidFill>
                  <a:schemeClr val="tx2"/>
                </a:solidFill>
              </a:rPr>
              <a:t>Av Finn Aakre Haugen</a:t>
            </a:r>
          </a:p>
          <a:p>
            <a:pPr eaLnBrk="1" hangingPunct="1"/>
            <a:r>
              <a:rPr lang="nb-NO" sz="1400" b="1" smtClean="0">
                <a:solidFill>
                  <a:schemeClr val="tx2"/>
                </a:solidFill>
              </a:rPr>
              <a:t>(</a:t>
            </a:r>
            <a:r>
              <a:rPr lang="nb-NO" sz="1400" b="1" smtClean="0">
                <a:solidFill>
                  <a:schemeClr val="tx2"/>
                </a:solidFill>
              </a:rPr>
              <a:t>finn.haugen@usn.no</a:t>
            </a:r>
            <a:r>
              <a:rPr lang="nb-NO" sz="1400" b="1" smtClean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052" name="Undertittel 2"/>
          <p:cNvSpPr txBox="1">
            <a:spLocks/>
          </p:cNvSpPr>
          <p:nvPr/>
        </p:nvSpPr>
        <p:spPr bwMode="auto">
          <a:xfrm>
            <a:off x="539552" y="1125538"/>
            <a:ext cx="7920879" cy="122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nb-NO" sz="2000" b="1" smtClean="0">
                <a:solidFill>
                  <a:srgbClr val="008000"/>
                </a:solidFill>
                <a:latin typeface="Calibri" pitchFamily="34" charset="0"/>
              </a:rPr>
              <a:t>IA3112 Automatiseringsteknikk og</a:t>
            </a:r>
            <a:r>
              <a:rPr lang="nb-NO" sz="2000" b="1">
                <a:solidFill>
                  <a:srgbClr val="008000"/>
                </a:solidFill>
                <a:latin typeface="Calibri" pitchFamily="34" charset="0"/>
              </a:rPr>
              <a:t/>
            </a:r>
            <a:br>
              <a:rPr lang="nb-NO" sz="2000" b="1">
                <a:solidFill>
                  <a:srgbClr val="008000"/>
                </a:solidFill>
                <a:latin typeface="Calibri" pitchFamily="34" charset="0"/>
              </a:rPr>
            </a:br>
            <a:r>
              <a:rPr lang="nb-NO" sz="2000" b="1" smtClean="0">
                <a:solidFill>
                  <a:srgbClr val="008000"/>
                </a:solidFill>
                <a:latin typeface="Calibri" pitchFamily="34" charset="0"/>
              </a:rPr>
              <a:t>EK3112 Automatiseringsteknikk for elkraft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nb-NO" sz="2000" b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Høstsemesteret </a:t>
            </a:r>
            <a:r>
              <a:rPr lang="nb-NO" sz="2000" b="1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2017</a:t>
            </a:r>
            <a:endParaRPr lang="nb-NO" sz="2800" b="1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2404120" y="6453336"/>
            <a:ext cx="4256112" cy="365125"/>
          </a:xfrm>
        </p:spPr>
        <p:txBody>
          <a:bodyPr/>
          <a:lstStyle/>
          <a:p>
            <a:r>
              <a:rPr lang="en-US" smtClean="0"/>
              <a:t>Aut.tek. 2017. HSN/F. Haugen</a:t>
            </a:r>
            <a:endParaRPr lang="en-US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2ABC-886B-48E7-A3BD-C2EA595901B2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126450"/>
            <a:ext cx="1596781" cy="35076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ittel 1"/>
          <p:cNvSpPr txBox="1">
            <a:spLocks/>
          </p:cNvSpPr>
          <p:nvPr/>
        </p:nvSpPr>
        <p:spPr bwMode="auto">
          <a:xfrm>
            <a:off x="0" y="44624"/>
            <a:ext cx="914400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nb-NO" sz="2400" b="1" smtClean="0">
                <a:solidFill>
                  <a:srgbClr val="B00000"/>
                </a:solidFill>
              </a:rPr>
              <a:t>Prinsipiell struktur for SCADA (Supervisory control and data aquisition) og for DCS (distributed control systems) (her: Siemens PCS7)</a:t>
            </a:r>
            <a:endParaRPr lang="nb-NO" sz="2400" b="1" dirty="0">
              <a:solidFill>
                <a:srgbClr val="B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0BF0BF-627C-46F2-B438-A03A10051C27}" type="slidenum">
              <a:rPr lang="nb-NO"/>
              <a:pPr>
                <a:defRPr/>
              </a:pPr>
              <a:t>10</a:t>
            </a:fld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 smtClean="0"/>
              <a:t>Aut.tek. 2017. HSN/F. Haugen</a:t>
            </a:r>
            <a:endParaRPr lang="nb-NO"/>
          </a:p>
        </p:txBody>
      </p:sp>
      <p:pic>
        <p:nvPicPr>
          <p:cNvPr id="3074" name="Picture 2" descr="C:\techteach.no\publications\reguleringsteknikk\utv\manualer\siemens\dcs_siemens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3"/>
            <a:ext cx="575550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7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ittel 1"/>
          <p:cNvSpPr txBox="1">
            <a:spLocks/>
          </p:cNvSpPr>
          <p:nvPr/>
        </p:nvSpPr>
        <p:spPr bwMode="auto">
          <a:xfrm>
            <a:off x="107504" y="44624"/>
            <a:ext cx="878681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nb-NO" sz="3600" b="1" smtClean="0">
                <a:solidFill>
                  <a:srgbClr val="B00000"/>
                </a:solidFill>
              </a:rPr>
              <a:t>Enkelt PC-basert styresystem</a:t>
            </a:r>
          </a:p>
          <a:p>
            <a:pPr algn="ctr"/>
            <a:r>
              <a:rPr lang="nb-NO" sz="3600" b="1" smtClean="0">
                <a:solidFill>
                  <a:srgbClr val="B00000"/>
                </a:solidFill>
              </a:rPr>
              <a:t>(med National Instruments-komponenter):</a:t>
            </a:r>
            <a:endParaRPr lang="nb-NO" sz="3600" b="1">
              <a:solidFill>
                <a:srgbClr val="B00000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2C12D-2687-4DFB-BD8B-6543EB4D3F83}" type="slidenum">
              <a:rPr lang="nb-NO"/>
              <a:pPr>
                <a:defRPr/>
              </a:pPr>
              <a:t>11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2195736" y="6520259"/>
            <a:ext cx="5120208" cy="365125"/>
          </a:xfrm>
        </p:spPr>
        <p:txBody>
          <a:bodyPr/>
          <a:lstStyle/>
          <a:p>
            <a:pPr>
              <a:defRPr/>
            </a:pPr>
            <a:r>
              <a:rPr lang="nn-NO" smtClean="0"/>
              <a:t>Aut.tek. 2017. HSN/F. Haugen</a:t>
            </a:r>
            <a:endParaRPr lang="nb-NO"/>
          </a:p>
        </p:txBody>
      </p:sp>
      <p:pic>
        <p:nvPicPr>
          <p:cNvPr id="4098" name="Picture 2" descr="C:\techteach.no\publications\reguleringsteknikk\utv\eplereaktor\eple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786812" cy="537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17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ittel 1"/>
          <p:cNvSpPr txBox="1">
            <a:spLocks/>
          </p:cNvSpPr>
          <p:nvPr/>
        </p:nvSpPr>
        <p:spPr bwMode="auto">
          <a:xfrm>
            <a:off x="107504" y="44624"/>
            <a:ext cx="878681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nb-NO" sz="3600" b="1" smtClean="0">
                <a:solidFill>
                  <a:srgbClr val="B00000"/>
                </a:solidFill>
              </a:rPr>
              <a:t>Skikkelig PC-basert styresystem</a:t>
            </a:r>
          </a:p>
          <a:p>
            <a:pPr algn="ctr"/>
            <a:r>
              <a:rPr lang="nb-NO" sz="3600" b="1" smtClean="0">
                <a:solidFill>
                  <a:srgbClr val="B00000"/>
                </a:solidFill>
              </a:rPr>
              <a:t>(PXI, National Instrumens):</a:t>
            </a:r>
            <a:endParaRPr lang="nb-NO" sz="3600" b="1">
              <a:solidFill>
                <a:srgbClr val="B00000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2C12D-2687-4DFB-BD8B-6543EB4D3F83}" type="slidenum">
              <a:rPr lang="nb-NO"/>
              <a:pPr>
                <a:defRPr/>
              </a:pPr>
              <a:t>12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2116088" y="6520259"/>
            <a:ext cx="5192216" cy="365125"/>
          </a:xfrm>
        </p:spPr>
        <p:txBody>
          <a:bodyPr/>
          <a:lstStyle/>
          <a:p>
            <a:pPr>
              <a:defRPr/>
            </a:pPr>
            <a:r>
              <a:rPr lang="nn-NO" smtClean="0"/>
              <a:t>Aut.tek. 2017. HSN/F. Haugen</a:t>
            </a:r>
            <a:endParaRPr lang="nb-NO"/>
          </a:p>
        </p:txBody>
      </p:sp>
      <p:pic>
        <p:nvPicPr>
          <p:cNvPr id="5122" name="Picture 2" descr="C:\techteach.no\publications\reguleringsteknikk\utv\manualer\ni\pxi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5375"/>
            <a:ext cx="8581002" cy="489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0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Undertittel 2"/>
          <p:cNvSpPr txBox="1">
            <a:spLocks/>
          </p:cNvSpPr>
          <p:nvPr/>
        </p:nvSpPr>
        <p:spPr bwMode="auto">
          <a:xfrm>
            <a:off x="0" y="620713"/>
            <a:ext cx="889317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nb-NO" sz="2800" b="1">
                <a:solidFill>
                  <a:srgbClr val="008000"/>
                </a:solidFill>
              </a:rPr>
              <a:t>Detaljert blokkdiagram som viser alle komponentene i et reguleringssystem: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FCD64E-62A8-45C9-ABA2-11B902F2A1D6}" type="slidenum">
              <a:rPr lang="nb-NO"/>
              <a:pPr>
                <a:defRPr/>
              </a:pPr>
              <a:t>2</a:t>
            </a:fld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>
          <a:xfrm>
            <a:off x="2483768" y="6520259"/>
            <a:ext cx="3896072" cy="365125"/>
          </a:xfrm>
        </p:spPr>
        <p:txBody>
          <a:bodyPr/>
          <a:lstStyle/>
          <a:p>
            <a:pPr>
              <a:defRPr/>
            </a:pPr>
            <a:r>
              <a:rPr lang="nn-NO" smtClean="0"/>
              <a:t>Aut.tek. 2017. HSN/F. Haugen</a:t>
            </a:r>
            <a:endParaRPr lang="nb-NO"/>
          </a:p>
        </p:txBody>
      </p:sp>
      <p:pic>
        <p:nvPicPr>
          <p:cNvPr id="45062" name="Picture 2" descr="C:\techteach.no\publications\reguleringsteknikk\utv\visio\feedback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781175"/>
            <a:ext cx="8942387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16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kstSylinder 7"/>
          <p:cNvSpPr txBox="1">
            <a:spLocks noChangeArrowheads="1"/>
          </p:cNvSpPr>
          <p:nvPr/>
        </p:nvSpPr>
        <p:spPr bwMode="auto">
          <a:xfrm>
            <a:off x="2627313" y="900113"/>
            <a:ext cx="3457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nb-NO" b="1">
                <a:solidFill>
                  <a:srgbClr val="003399"/>
                </a:solidFill>
              </a:rPr>
              <a:t>(CM50, ABB)</a:t>
            </a:r>
          </a:p>
        </p:txBody>
      </p:sp>
      <p:sp>
        <p:nvSpPr>
          <p:cNvPr id="50179" name="Tittel 1"/>
          <p:cNvSpPr txBox="1">
            <a:spLocks/>
          </p:cNvSpPr>
          <p:nvPr/>
        </p:nvSpPr>
        <p:spPr bwMode="auto">
          <a:xfrm>
            <a:off x="106363" y="188913"/>
            <a:ext cx="87868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nb-NO" sz="3600" b="1">
                <a:solidFill>
                  <a:srgbClr val="C00000"/>
                </a:solidFill>
              </a:rPr>
              <a:t> </a:t>
            </a:r>
            <a:r>
              <a:rPr lang="nb-NO" sz="3600" b="1" smtClean="0">
                <a:solidFill>
                  <a:srgbClr val="C00000"/>
                </a:solidFill>
              </a:rPr>
              <a:t>Prosessregulator:</a:t>
            </a:r>
            <a:endParaRPr lang="nb-NO" sz="3600" b="1">
              <a:solidFill>
                <a:srgbClr val="C00000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D1BCB-8A89-415D-AE32-014E0220C313}" type="slidenum">
              <a:rPr lang="nb-NO"/>
              <a:pPr>
                <a:defRPr/>
              </a:pPr>
              <a:t>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1691680" y="6520259"/>
            <a:ext cx="4688160" cy="365125"/>
          </a:xfrm>
        </p:spPr>
        <p:txBody>
          <a:bodyPr/>
          <a:lstStyle/>
          <a:p>
            <a:pPr>
              <a:defRPr/>
            </a:pPr>
            <a:r>
              <a:rPr lang="nn-NO" smtClean="0"/>
              <a:t>Aut.tek. 2017. HSN/F. Haugen</a:t>
            </a:r>
            <a:endParaRPr lang="nb-NO"/>
          </a:p>
        </p:txBody>
      </p:sp>
      <p:pic>
        <p:nvPicPr>
          <p:cNvPr id="50183" name="Picture 2" descr="C:\techteach.no\publications\reguleringsteknikk\utv\manualer\abb\cm50_frontpanel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316038"/>
            <a:ext cx="3959225" cy="505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46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tel 1"/>
          <p:cNvSpPr txBox="1">
            <a:spLocks/>
          </p:cNvSpPr>
          <p:nvPr/>
        </p:nvSpPr>
        <p:spPr bwMode="auto">
          <a:xfrm>
            <a:off x="106363" y="115888"/>
            <a:ext cx="87868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nb-NO" sz="3600" b="1">
                <a:solidFill>
                  <a:srgbClr val="245794"/>
                </a:solidFill>
              </a:rPr>
              <a:t>Frontpanelet: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45800-7CA2-479F-A0CA-D4B67F031A01}" type="slidenum">
              <a:rPr lang="nb-NO"/>
              <a:pPr>
                <a:defRPr/>
              </a:pPr>
              <a:t>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1756048" y="6520259"/>
            <a:ext cx="5192216" cy="365125"/>
          </a:xfrm>
        </p:spPr>
        <p:txBody>
          <a:bodyPr/>
          <a:lstStyle/>
          <a:p>
            <a:pPr>
              <a:defRPr/>
            </a:pPr>
            <a:r>
              <a:rPr lang="nn-NO" smtClean="0"/>
              <a:t>Aut.tek. 2017. HSN/F. Haugen</a:t>
            </a:r>
            <a:endParaRPr lang="nb-NO"/>
          </a:p>
        </p:txBody>
      </p:sp>
      <p:pic>
        <p:nvPicPr>
          <p:cNvPr id="51206" name="Picture 2" descr="C:\techteach.no\publications\reguleringsteknikk\utv\manualer\abb\frontpanel_cm50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836613"/>
            <a:ext cx="544830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40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tel 1"/>
          <p:cNvSpPr txBox="1">
            <a:spLocks/>
          </p:cNvSpPr>
          <p:nvPr/>
        </p:nvSpPr>
        <p:spPr bwMode="auto">
          <a:xfrm>
            <a:off x="106363" y="44624"/>
            <a:ext cx="8786812" cy="64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nb-NO" sz="3600" b="1" smtClean="0">
                <a:solidFill>
                  <a:srgbClr val="245794"/>
                </a:solidFill>
              </a:rPr>
              <a:t>Koplingspanelet (bak):</a:t>
            </a:r>
            <a:endParaRPr lang="nb-NO" sz="3600" b="1">
              <a:solidFill>
                <a:srgbClr val="245794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45800-7CA2-479F-A0CA-D4B67F031A01}" type="slidenum">
              <a:rPr lang="nb-NO"/>
              <a:pPr>
                <a:defRPr/>
              </a:pPr>
              <a:t>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1756048" y="6520259"/>
            <a:ext cx="5192216" cy="365125"/>
          </a:xfrm>
        </p:spPr>
        <p:txBody>
          <a:bodyPr/>
          <a:lstStyle/>
          <a:p>
            <a:pPr>
              <a:defRPr/>
            </a:pPr>
            <a:r>
              <a:rPr lang="nn-NO" smtClean="0"/>
              <a:t>Aut.tek. 2017. HSN/F. Haugen</a:t>
            </a:r>
            <a:endParaRPr lang="nb-NO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52463"/>
            <a:ext cx="6944245" cy="589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68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tel 1"/>
          <p:cNvSpPr txBox="1">
            <a:spLocks/>
          </p:cNvSpPr>
          <p:nvPr/>
        </p:nvSpPr>
        <p:spPr bwMode="auto">
          <a:xfrm>
            <a:off x="106363" y="44624"/>
            <a:ext cx="8786812" cy="64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nb-NO" sz="3600" b="1" smtClean="0">
                <a:solidFill>
                  <a:srgbClr val="245794"/>
                </a:solidFill>
              </a:rPr>
              <a:t>Anvendelse av CM50:</a:t>
            </a:r>
            <a:endParaRPr lang="nb-NO" sz="3600" b="1">
              <a:solidFill>
                <a:srgbClr val="245794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45800-7CA2-479F-A0CA-D4B67F031A01}" type="slidenum">
              <a:rPr lang="nb-NO"/>
              <a:pPr>
                <a:defRPr/>
              </a:pPr>
              <a:t>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1756048" y="6520259"/>
            <a:ext cx="5192216" cy="365125"/>
          </a:xfrm>
        </p:spPr>
        <p:txBody>
          <a:bodyPr/>
          <a:lstStyle/>
          <a:p>
            <a:pPr>
              <a:defRPr/>
            </a:pPr>
            <a:r>
              <a:rPr lang="nn-NO" smtClean="0"/>
              <a:t>Aut.tek. 2017. HSN/F. Haugen</a:t>
            </a:r>
            <a:endParaRPr lang="nb-NO"/>
          </a:p>
        </p:txBody>
      </p:sp>
      <p:pic>
        <p:nvPicPr>
          <p:cNvPr id="2050" name="Picture 2" descr="C:\techteach.no\publications\reguleringsteknikk\utv\manualer\abb\applic_boiler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2" y="1196752"/>
            <a:ext cx="9110516" cy="3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tel 1"/>
          <p:cNvSpPr txBox="1">
            <a:spLocks/>
          </p:cNvSpPr>
          <p:nvPr/>
        </p:nvSpPr>
        <p:spPr bwMode="auto">
          <a:xfrm>
            <a:off x="177676" y="5229200"/>
            <a:ext cx="8786812" cy="64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nb-NO" sz="2800" b="1" smtClean="0">
                <a:solidFill>
                  <a:srgbClr val="008000"/>
                </a:solidFill>
              </a:rPr>
              <a:t>Hvilken reguleringsstruktur er implementert her?</a:t>
            </a:r>
            <a:endParaRPr lang="nb-NO" sz="2800" b="1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0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 descr="C:\www-pors.hit.no\finnh\www\videos\topics\feedback_control\compactfieldpoint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060575"/>
            <a:ext cx="5927725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kstSylinder 5"/>
          <p:cNvSpPr txBox="1">
            <a:spLocks noChangeArrowheads="1"/>
          </p:cNvSpPr>
          <p:nvPr/>
        </p:nvSpPr>
        <p:spPr bwMode="auto">
          <a:xfrm>
            <a:off x="1547813" y="1557338"/>
            <a:ext cx="5867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nb-NO" b="1">
                <a:solidFill>
                  <a:srgbClr val="003399"/>
                </a:solidFill>
              </a:rPr>
              <a:t>(Compact FieldPoint, National Instruments)</a:t>
            </a:r>
          </a:p>
        </p:txBody>
      </p:sp>
      <p:sp>
        <p:nvSpPr>
          <p:cNvPr id="52228" name="Tittel 1"/>
          <p:cNvSpPr txBox="1">
            <a:spLocks/>
          </p:cNvSpPr>
          <p:nvPr/>
        </p:nvSpPr>
        <p:spPr bwMode="auto">
          <a:xfrm>
            <a:off x="214313" y="333375"/>
            <a:ext cx="8786812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nb-NO" sz="3600" b="1">
                <a:solidFill>
                  <a:srgbClr val="B00000"/>
                </a:solidFill>
              </a:rPr>
              <a:t> Programmable</a:t>
            </a:r>
          </a:p>
          <a:p>
            <a:pPr algn="ctr"/>
            <a:r>
              <a:rPr lang="nb-NO" sz="3600" b="1">
                <a:solidFill>
                  <a:srgbClr val="B00000"/>
                </a:solidFill>
              </a:rPr>
              <a:t>Automation Controller (PAC)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65AE4-F348-4248-AAB3-3BE33808DF7B}" type="slidenum">
              <a:rPr lang="nb-NO"/>
              <a:pPr>
                <a:defRPr/>
              </a:pPr>
              <a:t>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1900064" y="6520259"/>
            <a:ext cx="5336232" cy="365125"/>
          </a:xfrm>
        </p:spPr>
        <p:txBody>
          <a:bodyPr/>
          <a:lstStyle/>
          <a:p>
            <a:pPr>
              <a:defRPr/>
            </a:pPr>
            <a:r>
              <a:rPr lang="nn-NO" smtClean="0"/>
              <a:t>Aut.tek. 2017. HSN/F. Haugen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40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kstSylinder 6"/>
          <p:cNvSpPr txBox="1">
            <a:spLocks noChangeArrowheads="1"/>
          </p:cNvSpPr>
          <p:nvPr/>
        </p:nvSpPr>
        <p:spPr bwMode="auto">
          <a:xfrm>
            <a:off x="1547664" y="683404"/>
            <a:ext cx="56173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nb-NO" b="1" smtClean="0">
                <a:solidFill>
                  <a:srgbClr val="003399"/>
                </a:solidFill>
              </a:rPr>
              <a:t>Diverse versjoner av Allen-Bradley-PLS’er (Goodtech):</a:t>
            </a:r>
            <a:endParaRPr lang="nb-NO" b="1">
              <a:solidFill>
                <a:srgbClr val="003399"/>
              </a:solidFill>
            </a:endParaRPr>
          </a:p>
        </p:txBody>
      </p:sp>
      <p:sp>
        <p:nvSpPr>
          <p:cNvPr id="53251" name="Tittel 1"/>
          <p:cNvSpPr txBox="1">
            <a:spLocks/>
          </p:cNvSpPr>
          <p:nvPr/>
        </p:nvSpPr>
        <p:spPr bwMode="auto">
          <a:xfrm>
            <a:off x="107504" y="44624"/>
            <a:ext cx="878681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nb-NO" sz="3600" b="1">
                <a:solidFill>
                  <a:srgbClr val="B00000"/>
                </a:solidFill>
              </a:rPr>
              <a:t>Programmerbar logisk styringsenhet (PLS)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2C12D-2687-4DFB-BD8B-6543EB4D3F83}" type="slidenum">
              <a:rPr lang="nb-NO"/>
              <a:pPr>
                <a:defRPr/>
              </a:pPr>
              <a:t>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1898228" y="6520259"/>
            <a:ext cx="5770116" cy="365125"/>
          </a:xfrm>
        </p:spPr>
        <p:txBody>
          <a:bodyPr/>
          <a:lstStyle/>
          <a:p>
            <a:pPr>
              <a:defRPr/>
            </a:pPr>
            <a:r>
              <a:rPr lang="nn-NO" smtClean="0"/>
              <a:t>Aut.tek. 2017. HSN/F. Haugen</a:t>
            </a:r>
            <a:endParaRPr lang="nb-NO"/>
          </a:p>
        </p:txBody>
      </p:sp>
      <p:pic>
        <p:nvPicPr>
          <p:cNvPr id="1026" name="Picture 2" descr="C:\techteach.no\publications\reguleringsteknikk\utv\manualer\goodtech\allenbradley_pls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52736"/>
            <a:ext cx="9001571" cy="534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84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ittel 1"/>
          <p:cNvSpPr txBox="1">
            <a:spLocks/>
          </p:cNvSpPr>
          <p:nvPr/>
        </p:nvSpPr>
        <p:spPr bwMode="auto">
          <a:xfrm>
            <a:off x="107504" y="44624"/>
            <a:ext cx="878681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nb-NO" sz="3600" b="1" smtClean="0">
                <a:solidFill>
                  <a:srgbClr val="B00000"/>
                </a:solidFill>
              </a:rPr>
              <a:t>Prinsipiell oppbygning av PLS og PAC:</a:t>
            </a:r>
            <a:endParaRPr lang="nb-NO" sz="3600" b="1">
              <a:solidFill>
                <a:srgbClr val="B00000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2C12D-2687-4DFB-BD8B-6543EB4D3F83}" type="slidenum">
              <a:rPr lang="nb-NO"/>
              <a:pPr>
                <a:defRPr/>
              </a:pPr>
              <a:t>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2483768" y="6520259"/>
            <a:ext cx="4040088" cy="365125"/>
          </a:xfrm>
        </p:spPr>
        <p:txBody>
          <a:bodyPr/>
          <a:lstStyle/>
          <a:p>
            <a:pPr>
              <a:defRPr/>
            </a:pPr>
            <a:r>
              <a:rPr lang="nn-NO" smtClean="0"/>
              <a:t>Aut.tek. 2017. HSN/F. Haugen</a:t>
            </a:r>
            <a:endParaRPr lang="nb-NO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54" y="692696"/>
            <a:ext cx="8511318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17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218</Words>
  <Application>Microsoft Office PowerPoint</Application>
  <PresentationFormat>Skjermfremvisning (4:3)</PresentationFormat>
  <Paragraphs>48</Paragraphs>
  <Slides>12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Office-tema</vt:lpstr>
      <vt:lpstr>Automatiseringsutstyr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admin</dc:creator>
  <cp:lastModifiedBy>Finn Haugen</cp:lastModifiedBy>
  <cp:revision>38</cp:revision>
  <dcterms:created xsi:type="dcterms:W3CDTF">2012-01-09T00:54:32Z</dcterms:created>
  <dcterms:modified xsi:type="dcterms:W3CDTF">2017-08-21T09:30:15Z</dcterms:modified>
</cp:coreProperties>
</file>