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7" r:id="rId3"/>
    <p:sldId id="354" r:id="rId4"/>
    <p:sldId id="355" r:id="rId5"/>
    <p:sldId id="270" r:id="rId6"/>
    <p:sldId id="271" r:id="rId7"/>
    <p:sldId id="274" r:id="rId8"/>
    <p:sldId id="334" r:id="rId9"/>
    <p:sldId id="356" r:id="rId10"/>
    <p:sldId id="357" r:id="rId11"/>
    <p:sldId id="358" r:id="rId12"/>
    <p:sldId id="359"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A40000"/>
    <a:srgbClr val="00A8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47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76B9B95-9BFC-494B-AE13-67C36319BC5E}" type="datetimeFigureOut">
              <a:rPr lang="en-US"/>
              <a:pPr>
                <a:defRPr/>
              </a:pPr>
              <a:t>8/21/2017</a:t>
            </a:fld>
            <a:endParaRPr lang="en-US"/>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en-US" noProof="0"/>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F3BE694-FA34-4387-8548-BB1A0796006F}" type="slidenum">
              <a:rPr lang="en-US"/>
              <a:pPr>
                <a:defRPr/>
              </a:pPr>
              <a:t>‹#›</a:t>
            </a:fld>
            <a:endParaRPr lang="en-US"/>
          </a:p>
        </p:txBody>
      </p:sp>
    </p:spTree>
    <p:extLst>
      <p:ext uri="{BB962C8B-B14F-4D97-AF65-F5344CB8AC3E}">
        <p14:creationId xmlns:p14="http://schemas.microsoft.com/office/powerpoint/2010/main" val="29965711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p:cNvSpPr>
            <a:spLocks noGrp="1" noRot="1" noChangeAspect="1" noTextEdit="1"/>
          </p:cNvSpPr>
          <p:nvPr>
            <p:ph type="sldImg"/>
          </p:nvPr>
        </p:nvSpPr>
        <p:spPr bwMode="auto">
          <a:noFill/>
          <a:ln>
            <a:solidFill>
              <a:srgbClr val="000000"/>
            </a:solidFill>
            <a:miter lim="800000"/>
            <a:headEnd/>
            <a:tailEnd/>
          </a:ln>
        </p:spPr>
      </p:sp>
      <p:sp>
        <p:nvSpPr>
          <p:cNvPr id="7171"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Plassholder for lysbilde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4C8E0F-A7B6-4CEB-943F-773029FCE0D4}"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3515973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FF3BE694-FA34-4387-8548-BB1A0796006F}" type="slidenum">
              <a:rPr lang="en-US" smtClean="0"/>
              <a:pPr>
                <a:defRPr/>
              </a:pPr>
              <a:t>8</a:t>
            </a:fld>
            <a:endParaRPr lang="en-US"/>
          </a:p>
        </p:txBody>
      </p:sp>
    </p:spTree>
    <p:extLst>
      <p:ext uri="{BB962C8B-B14F-4D97-AF65-F5344CB8AC3E}">
        <p14:creationId xmlns:p14="http://schemas.microsoft.com/office/powerpoint/2010/main" val="2599671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en-US"/>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a:p>
        </p:txBody>
      </p:sp>
      <p:sp>
        <p:nvSpPr>
          <p:cNvPr id="4" name="Plassholder for dato 3"/>
          <p:cNvSpPr>
            <a:spLocks noGrp="1"/>
          </p:cNvSpPr>
          <p:nvPr>
            <p:ph type="dt" sz="half" idx="10"/>
          </p:nvPr>
        </p:nvSpPr>
        <p:spPr/>
        <p:txBody>
          <a:bodyPr/>
          <a:lstStyle>
            <a:lvl1pPr>
              <a:defRPr/>
            </a:lvl1pPr>
          </a:lstStyle>
          <a:p>
            <a:pPr>
              <a:defRPr/>
            </a:pPr>
            <a:fld id="{79D71B82-2260-4570-A3EE-EA5AF2350A98}" type="datetime1">
              <a:rPr lang="en-US" smtClean="0"/>
              <a:t>8/21/2017</a:t>
            </a:fld>
            <a:endParaRPr lang="en-US"/>
          </a:p>
        </p:txBody>
      </p:sp>
      <p:sp>
        <p:nvSpPr>
          <p:cNvPr id="5" name="Plassholder for bunntekst 4"/>
          <p:cNvSpPr>
            <a:spLocks noGrp="1"/>
          </p:cNvSpPr>
          <p:nvPr>
            <p:ph type="ftr" sz="quarter" idx="11"/>
          </p:nvPr>
        </p:nvSpPr>
        <p:spPr/>
        <p:txBody>
          <a:bodyPr/>
          <a:lstStyle>
            <a:lvl1pPr>
              <a:defRPr/>
            </a:lvl1pPr>
          </a:lstStyle>
          <a:p>
            <a:pPr>
              <a:defRPr/>
            </a:pPr>
            <a:r>
              <a:rPr lang="en-US" smtClean="0"/>
              <a:t>Aut.tek. 2017. HSN/F. Haugen</a:t>
            </a:r>
            <a:endParaRPr lang="en-US"/>
          </a:p>
        </p:txBody>
      </p:sp>
      <p:sp>
        <p:nvSpPr>
          <p:cNvPr id="6" name="Plassholder for lysbildenummer 5"/>
          <p:cNvSpPr>
            <a:spLocks noGrp="1"/>
          </p:cNvSpPr>
          <p:nvPr>
            <p:ph type="sldNum" sz="quarter" idx="12"/>
          </p:nvPr>
        </p:nvSpPr>
        <p:spPr/>
        <p:txBody>
          <a:bodyPr/>
          <a:lstStyle>
            <a:lvl1pPr>
              <a:defRPr/>
            </a:lvl1pPr>
          </a:lstStyle>
          <a:p>
            <a:pPr>
              <a:defRPr/>
            </a:pPr>
            <a:fld id="{1DA425E1-2507-4C67-B57F-13B3150B531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US"/>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dato 3"/>
          <p:cNvSpPr>
            <a:spLocks noGrp="1"/>
          </p:cNvSpPr>
          <p:nvPr>
            <p:ph type="dt" sz="half" idx="10"/>
          </p:nvPr>
        </p:nvSpPr>
        <p:spPr/>
        <p:txBody>
          <a:bodyPr/>
          <a:lstStyle>
            <a:lvl1pPr>
              <a:defRPr/>
            </a:lvl1pPr>
          </a:lstStyle>
          <a:p>
            <a:pPr>
              <a:defRPr/>
            </a:pPr>
            <a:fld id="{2E663C8F-FF08-4D7B-BE25-AA7DCE30C297}" type="datetime1">
              <a:rPr lang="en-US" smtClean="0"/>
              <a:t>8/21/2017</a:t>
            </a:fld>
            <a:endParaRPr lang="en-US"/>
          </a:p>
        </p:txBody>
      </p:sp>
      <p:sp>
        <p:nvSpPr>
          <p:cNvPr id="5" name="Plassholder for bunntekst 4"/>
          <p:cNvSpPr>
            <a:spLocks noGrp="1"/>
          </p:cNvSpPr>
          <p:nvPr>
            <p:ph type="ftr" sz="quarter" idx="11"/>
          </p:nvPr>
        </p:nvSpPr>
        <p:spPr/>
        <p:txBody>
          <a:bodyPr/>
          <a:lstStyle>
            <a:lvl1pPr>
              <a:defRPr/>
            </a:lvl1pPr>
          </a:lstStyle>
          <a:p>
            <a:pPr>
              <a:defRPr/>
            </a:pPr>
            <a:r>
              <a:rPr lang="en-US" smtClean="0"/>
              <a:t>Aut.tek. 2017. HSN/F. Haugen</a:t>
            </a:r>
            <a:endParaRPr lang="en-US"/>
          </a:p>
        </p:txBody>
      </p:sp>
      <p:sp>
        <p:nvSpPr>
          <p:cNvPr id="6" name="Plassholder for lysbildenummer 5"/>
          <p:cNvSpPr>
            <a:spLocks noGrp="1"/>
          </p:cNvSpPr>
          <p:nvPr>
            <p:ph type="sldNum" sz="quarter" idx="12"/>
          </p:nvPr>
        </p:nvSpPr>
        <p:spPr/>
        <p:txBody>
          <a:bodyPr/>
          <a:lstStyle>
            <a:lvl1pPr>
              <a:defRPr/>
            </a:lvl1pPr>
          </a:lstStyle>
          <a:p>
            <a:pPr>
              <a:defRPr/>
            </a:pPr>
            <a:fld id="{213A4D7F-A9C4-4665-8E04-BABFC257062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en-US"/>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dato 3"/>
          <p:cNvSpPr>
            <a:spLocks noGrp="1"/>
          </p:cNvSpPr>
          <p:nvPr>
            <p:ph type="dt" sz="half" idx="10"/>
          </p:nvPr>
        </p:nvSpPr>
        <p:spPr/>
        <p:txBody>
          <a:bodyPr/>
          <a:lstStyle>
            <a:lvl1pPr>
              <a:defRPr/>
            </a:lvl1pPr>
          </a:lstStyle>
          <a:p>
            <a:pPr>
              <a:defRPr/>
            </a:pPr>
            <a:fld id="{176D3B46-9FE7-4A29-BD37-B9722F6381A2}" type="datetime1">
              <a:rPr lang="en-US" smtClean="0"/>
              <a:t>8/21/2017</a:t>
            </a:fld>
            <a:endParaRPr lang="en-US"/>
          </a:p>
        </p:txBody>
      </p:sp>
      <p:sp>
        <p:nvSpPr>
          <p:cNvPr id="5" name="Plassholder for bunntekst 4"/>
          <p:cNvSpPr>
            <a:spLocks noGrp="1"/>
          </p:cNvSpPr>
          <p:nvPr>
            <p:ph type="ftr" sz="quarter" idx="11"/>
          </p:nvPr>
        </p:nvSpPr>
        <p:spPr/>
        <p:txBody>
          <a:bodyPr/>
          <a:lstStyle>
            <a:lvl1pPr>
              <a:defRPr/>
            </a:lvl1pPr>
          </a:lstStyle>
          <a:p>
            <a:pPr>
              <a:defRPr/>
            </a:pPr>
            <a:r>
              <a:rPr lang="en-US" smtClean="0"/>
              <a:t>Aut.tek. 2017. HSN/F. Haugen</a:t>
            </a:r>
            <a:endParaRPr lang="en-US"/>
          </a:p>
        </p:txBody>
      </p:sp>
      <p:sp>
        <p:nvSpPr>
          <p:cNvPr id="6" name="Plassholder for lysbildenummer 5"/>
          <p:cNvSpPr>
            <a:spLocks noGrp="1"/>
          </p:cNvSpPr>
          <p:nvPr>
            <p:ph type="sldNum" sz="quarter" idx="12"/>
          </p:nvPr>
        </p:nvSpPr>
        <p:spPr/>
        <p:txBody>
          <a:bodyPr/>
          <a:lstStyle>
            <a:lvl1pPr>
              <a:defRPr/>
            </a:lvl1pPr>
          </a:lstStyle>
          <a:p>
            <a:pPr>
              <a:defRPr/>
            </a:pPr>
            <a:fld id="{E20A0DA0-A03F-4870-B79F-DE81264956F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US"/>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dato 3"/>
          <p:cNvSpPr>
            <a:spLocks noGrp="1"/>
          </p:cNvSpPr>
          <p:nvPr>
            <p:ph type="dt" sz="half" idx="10"/>
          </p:nvPr>
        </p:nvSpPr>
        <p:spPr/>
        <p:txBody>
          <a:bodyPr/>
          <a:lstStyle>
            <a:lvl1pPr>
              <a:defRPr/>
            </a:lvl1pPr>
          </a:lstStyle>
          <a:p>
            <a:pPr>
              <a:defRPr/>
            </a:pPr>
            <a:fld id="{871F1DC7-4046-4750-8EE3-55C465E2CE8B}" type="datetime1">
              <a:rPr lang="en-US" smtClean="0"/>
              <a:t>8/21/2017</a:t>
            </a:fld>
            <a:endParaRPr lang="en-US"/>
          </a:p>
        </p:txBody>
      </p:sp>
      <p:sp>
        <p:nvSpPr>
          <p:cNvPr id="5" name="Plassholder for bunntekst 4"/>
          <p:cNvSpPr>
            <a:spLocks noGrp="1"/>
          </p:cNvSpPr>
          <p:nvPr>
            <p:ph type="ftr" sz="quarter" idx="11"/>
          </p:nvPr>
        </p:nvSpPr>
        <p:spPr/>
        <p:txBody>
          <a:bodyPr/>
          <a:lstStyle>
            <a:lvl1pPr>
              <a:defRPr/>
            </a:lvl1pPr>
          </a:lstStyle>
          <a:p>
            <a:pPr>
              <a:defRPr/>
            </a:pPr>
            <a:r>
              <a:rPr lang="en-US" smtClean="0"/>
              <a:t>Aut.tek. 2017. HSN/F. Haugen</a:t>
            </a:r>
            <a:endParaRPr lang="en-US"/>
          </a:p>
        </p:txBody>
      </p:sp>
      <p:sp>
        <p:nvSpPr>
          <p:cNvPr id="6" name="Plassholder for lysbildenummer 5"/>
          <p:cNvSpPr>
            <a:spLocks noGrp="1"/>
          </p:cNvSpPr>
          <p:nvPr>
            <p:ph type="sldNum" sz="quarter" idx="12"/>
          </p:nvPr>
        </p:nvSpPr>
        <p:spPr/>
        <p:txBody>
          <a:bodyPr/>
          <a:lstStyle>
            <a:lvl1pPr>
              <a:defRPr/>
            </a:lvl1pPr>
          </a:lstStyle>
          <a:p>
            <a:pPr>
              <a:defRPr/>
            </a:pPr>
            <a:fld id="{33B8F2D8-34B6-4A09-B8E6-5C8B16019BD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en-US"/>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fld id="{D722402C-81A8-410A-B955-197743B19793}" type="datetime1">
              <a:rPr lang="en-US" smtClean="0"/>
              <a:t>8/21/2017</a:t>
            </a:fld>
            <a:endParaRPr lang="en-US"/>
          </a:p>
        </p:txBody>
      </p:sp>
      <p:sp>
        <p:nvSpPr>
          <p:cNvPr id="5" name="Plassholder for bunntekst 4"/>
          <p:cNvSpPr>
            <a:spLocks noGrp="1"/>
          </p:cNvSpPr>
          <p:nvPr>
            <p:ph type="ftr" sz="quarter" idx="11"/>
          </p:nvPr>
        </p:nvSpPr>
        <p:spPr/>
        <p:txBody>
          <a:bodyPr/>
          <a:lstStyle>
            <a:lvl1pPr>
              <a:defRPr/>
            </a:lvl1pPr>
          </a:lstStyle>
          <a:p>
            <a:pPr>
              <a:defRPr/>
            </a:pPr>
            <a:r>
              <a:rPr lang="en-US" smtClean="0"/>
              <a:t>Aut.tek. 2017. HSN/F. Haugen</a:t>
            </a:r>
            <a:endParaRPr lang="en-US"/>
          </a:p>
        </p:txBody>
      </p:sp>
      <p:sp>
        <p:nvSpPr>
          <p:cNvPr id="6" name="Plassholder for lysbildenummer 5"/>
          <p:cNvSpPr>
            <a:spLocks noGrp="1"/>
          </p:cNvSpPr>
          <p:nvPr>
            <p:ph type="sldNum" sz="quarter" idx="12"/>
          </p:nvPr>
        </p:nvSpPr>
        <p:spPr/>
        <p:txBody>
          <a:bodyPr/>
          <a:lstStyle>
            <a:lvl1pPr>
              <a:defRPr/>
            </a:lvl1pPr>
          </a:lstStyle>
          <a:p>
            <a:pPr>
              <a:defRPr/>
            </a:pPr>
            <a:fld id="{313D533F-FC8F-4551-810E-7F62773BFD7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US"/>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5" name="Plassholder for dato 3"/>
          <p:cNvSpPr>
            <a:spLocks noGrp="1"/>
          </p:cNvSpPr>
          <p:nvPr>
            <p:ph type="dt" sz="half" idx="10"/>
          </p:nvPr>
        </p:nvSpPr>
        <p:spPr/>
        <p:txBody>
          <a:bodyPr/>
          <a:lstStyle>
            <a:lvl1pPr>
              <a:defRPr/>
            </a:lvl1pPr>
          </a:lstStyle>
          <a:p>
            <a:pPr>
              <a:defRPr/>
            </a:pPr>
            <a:fld id="{09A1B76F-33FF-438D-B5E9-1B071A2CB6CB}" type="datetime1">
              <a:rPr lang="en-US" smtClean="0"/>
              <a:t>8/21/2017</a:t>
            </a:fld>
            <a:endParaRPr lang="en-US"/>
          </a:p>
        </p:txBody>
      </p:sp>
      <p:sp>
        <p:nvSpPr>
          <p:cNvPr id="6" name="Plassholder for bunntekst 4"/>
          <p:cNvSpPr>
            <a:spLocks noGrp="1"/>
          </p:cNvSpPr>
          <p:nvPr>
            <p:ph type="ftr" sz="quarter" idx="11"/>
          </p:nvPr>
        </p:nvSpPr>
        <p:spPr/>
        <p:txBody>
          <a:bodyPr/>
          <a:lstStyle>
            <a:lvl1pPr>
              <a:defRPr/>
            </a:lvl1pPr>
          </a:lstStyle>
          <a:p>
            <a:pPr>
              <a:defRPr/>
            </a:pPr>
            <a:r>
              <a:rPr lang="en-US" smtClean="0"/>
              <a:t>Aut.tek. 2017. HSN/F. Haugen</a:t>
            </a:r>
            <a:endParaRPr lang="en-US"/>
          </a:p>
        </p:txBody>
      </p:sp>
      <p:sp>
        <p:nvSpPr>
          <p:cNvPr id="7" name="Plassholder for lysbildenummer 5"/>
          <p:cNvSpPr>
            <a:spLocks noGrp="1"/>
          </p:cNvSpPr>
          <p:nvPr>
            <p:ph type="sldNum" sz="quarter" idx="12"/>
          </p:nvPr>
        </p:nvSpPr>
        <p:spPr/>
        <p:txBody>
          <a:bodyPr/>
          <a:lstStyle>
            <a:lvl1pPr>
              <a:defRPr/>
            </a:lvl1pPr>
          </a:lstStyle>
          <a:p>
            <a:pPr>
              <a:defRPr/>
            </a:pPr>
            <a:fld id="{E44C6451-259A-43F8-B471-D2AB6E22E3F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en-US"/>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7" name="Plassholder for dato 3"/>
          <p:cNvSpPr>
            <a:spLocks noGrp="1"/>
          </p:cNvSpPr>
          <p:nvPr>
            <p:ph type="dt" sz="half" idx="10"/>
          </p:nvPr>
        </p:nvSpPr>
        <p:spPr/>
        <p:txBody>
          <a:bodyPr/>
          <a:lstStyle>
            <a:lvl1pPr>
              <a:defRPr/>
            </a:lvl1pPr>
          </a:lstStyle>
          <a:p>
            <a:pPr>
              <a:defRPr/>
            </a:pPr>
            <a:fld id="{8ADB8E3A-D667-4D78-B969-09D513EA48E6}" type="datetime1">
              <a:rPr lang="en-US" smtClean="0"/>
              <a:t>8/21/2017</a:t>
            </a:fld>
            <a:endParaRPr lang="en-US"/>
          </a:p>
        </p:txBody>
      </p:sp>
      <p:sp>
        <p:nvSpPr>
          <p:cNvPr id="8" name="Plassholder for bunntekst 4"/>
          <p:cNvSpPr>
            <a:spLocks noGrp="1"/>
          </p:cNvSpPr>
          <p:nvPr>
            <p:ph type="ftr" sz="quarter" idx="11"/>
          </p:nvPr>
        </p:nvSpPr>
        <p:spPr/>
        <p:txBody>
          <a:bodyPr/>
          <a:lstStyle>
            <a:lvl1pPr>
              <a:defRPr/>
            </a:lvl1pPr>
          </a:lstStyle>
          <a:p>
            <a:pPr>
              <a:defRPr/>
            </a:pPr>
            <a:r>
              <a:rPr lang="en-US" smtClean="0"/>
              <a:t>Aut.tek. 2017. HSN/F. Haugen</a:t>
            </a:r>
            <a:endParaRPr lang="en-US"/>
          </a:p>
        </p:txBody>
      </p:sp>
      <p:sp>
        <p:nvSpPr>
          <p:cNvPr id="9" name="Plassholder for lysbildenummer 5"/>
          <p:cNvSpPr>
            <a:spLocks noGrp="1"/>
          </p:cNvSpPr>
          <p:nvPr>
            <p:ph type="sldNum" sz="quarter" idx="12"/>
          </p:nvPr>
        </p:nvSpPr>
        <p:spPr/>
        <p:txBody>
          <a:bodyPr/>
          <a:lstStyle>
            <a:lvl1pPr>
              <a:defRPr/>
            </a:lvl1pPr>
          </a:lstStyle>
          <a:p>
            <a:pPr>
              <a:defRPr/>
            </a:pPr>
            <a:fld id="{718D630B-9A63-4DAE-82DE-422711C352D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US"/>
          </a:p>
        </p:txBody>
      </p:sp>
      <p:sp>
        <p:nvSpPr>
          <p:cNvPr id="3" name="Plassholder for dato 3"/>
          <p:cNvSpPr>
            <a:spLocks noGrp="1"/>
          </p:cNvSpPr>
          <p:nvPr>
            <p:ph type="dt" sz="half" idx="10"/>
          </p:nvPr>
        </p:nvSpPr>
        <p:spPr/>
        <p:txBody>
          <a:bodyPr/>
          <a:lstStyle>
            <a:lvl1pPr>
              <a:defRPr/>
            </a:lvl1pPr>
          </a:lstStyle>
          <a:p>
            <a:pPr>
              <a:defRPr/>
            </a:pPr>
            <a:fld id="{C3FAE95D-AFA0-49EA-867D-8790A6CD02B6}" type="datetime1">
              <a:rPr lang="en-US" smtClean="0"/>
              <a:t>8/21/2017</a:t>
            </a:fld>
            <a:endParaRPr lang="en-US"/>
          </a:p>
        </p:txBody>
      </p:sp>
      <p:sp>
        <p:nvSpPr>
          <p:cNvPr id="4" name="Plassholder for bunntekst 4"/>
          <p:cNvSpPr>
            <a:spLocks noGrp="1"/>
          </p:cNvSpPr>
          <p:nvPr>
            <p:ph type="ftr" sz="quarter" idx="11"/>
          </p:nvPr>
        </p:nvSpPr>
        <p:spPr/>
        <p:txBody>
          <a:bodyPr/>
          <a:lstStyle>
            <a:lvl1pPr>
              <a:defRPr/>
            </a:lvl1pPr>
          </a:lstStyle>
          <a:p>
            <a:pPr>
              <a:defRPr/>
            </a:pPr>
            <a:r>
              <a:rPr lang="en-US" smtClean="0"/>
              <a:t>Aut.tek. 2017. HSN/F. Haugen</a:t>
            </a:r>
            <a:endParaRPr lang="en-US"/>
          </a:p>
        </p:txBody>
      </p:sp>
      <p:sp>
        <p:nvSpPr>
          <p:cNvPr id="5" name="Plassholder for lysbildenummer 5"/>
          <p:cNvSpPr>
            <a:spLocks noGrp="1"/>
          </p:cNvSpPr>
          <p:nvPr>
            <p:ph type="sldNum" sz="quarter" idx="12"/>
          </p:nvPr>
        </p:nvSpPr>
        <p:spPr/>
        <p:txBody>
          <a:bodyPr/>
          <a:lstStyle>
            <a:lvl1pPr>
              <a:defRPr/>
            </a:lvl1pPr>
          </a:lstStyle>
          <a:p>
            <a:pPr>
              <a:defRPr/>
            </a:pPr>
            <a:fld id="{AA8E00AE-400D-4D31-A260-EBFB68D2202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fld id="{C572D293-294F-455D-B45D-7B41FC6345E9}" type="datetime1">
              <a:rPr lang="en-US" smtClean="0"/>
              <a:t>8/21/2017</a:t>
            </a:fld>
            <a:endParaRPr lang="en-US"/>
          </a:p>
        </p:txBody>
      </p:sp>
      <p:sp>
        <p:nvSpPr>
          <p:cNvPr id="3" name="Plassholder for bunntekst 4"/>
          <p:cNvSpPr>
            <a:spLocks noGrp="1"/>
          </p:cNvSpPr>
          <p:nvPr>
            <p:ph type="ftr" sz="quarter" idx="11"/>
          </p:nvPr>
        </p:nvSpPr>
        <p:spPr/>
        <p:txBody>
          <a:bodyPr/>
          <a:lstStyle>
            <a:lvl1pPr>
              <a:defRPr/>
            </a:lvl1pPr>
          </a:lstStyle>
          <a:p>
            <a:pPr>
              <a:defRPr/>
            </a:pPr>
            <a:r>
              <a:rPr lang="en-US" smtClean="0"/>
              <a:t>Aut.tek. 2017. HSN/F. Haugen</a:t>
            </a:r>
            <a:endParaRPr lang="en-US"/>
          </a:p>
        </p:txBody>
      </p:sp>
      <p:sp>
        <p:nvSpPr>
          <p:cNvPr id="4" name="Plassholder for lysbildenummer 5"/>
          <p:cNvSpPr>
            <a:spLocks noGrp="1"/>
          </p:cNvSpPr>
          <p:nvPr>
            <p:ph type="sldNum" sz="quarter" idx="12"/>
          </p:nvPr>
        </p:nvSpPr>
        <p:spPr/>
        <p:txBody>
          <a:bodyPr/>
          <a:lstStyle>
            <a:lvl1pPr>
              <a:defRPr/>
            </a:lvl1pPr>
          </a:lstStyle>
          <a:p>
            <a:pPr>
              <a:defRPr/>
            </a:pPr>
            <a:fld id="{470E4F46-D74C-4808-B7D9-DC8254F3422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en-US"/>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DAAD04D0-F79B-4E41-8473-8FF7C4E999AE}" type="datetime1">
              <a:rPr lang="en-US" smtClean="0"/>
              <a:t>8/21/2017</a:t>
            </a:fld>
            <a:endParaRPr lang="en-US"/>
          </a:p>
        </p:txBody>
      </p:sp>
      <p:sp>
        <p:nvSpPr>
          <p:cNvPr id="6" name="Plassholder for bunntekst 4"/>
          <p:cNvSpPr>
            <a:spLocks noGrp="1"/>
          </p:cNvSpPr>
          <p:nvPr>
            <p:ph type="ftr" sz="quarter" idx="11"/>
          </p:nvPr>
        </p:nvSpPr>
        <p:spPr/>
        <p:txBody>
          <a:bodyPr/>
          <a:lstStyle>
            <a:lvl1pPr>
              <a:defRPr/>
            </a:lvl1pPr>
          </a:lstStyle>
          <a:p>
            <a:pPr>
              <a:defRPr/>
            </a:pPr>
            <a:r>
              <a:rPr lang="en-US" smtClean="0"/>
              <a:t>Aut.tek. 2017. HSN/F. Haugen</a:t>
            </a:r>
            <a:endParaRPr lang="en-US"/>
          </a:p>
        </p:txBody>
      </p:sp>
      <p:sp>
        <p:nvSpPr>
          <p:cNvPr id="7" name="Plassholder for lysbildenummer 5"/>
          <p:cNvSpPr>
            <a:spLocks noGrp="1"/>
          </p:cNvSpPr>
          <p:nvPr>
            <p:ph type="sldNum" sz="quarter" idx="12"/>
          </p:nvPr>
        </p:nvSpPr>
        <p:spPr/>
        <p:txBody>
          <a:bodyPr/>
          <a:lstStyle>
            <a:lvl1pPr>
              <a:defRPr/>
            </a:lvl1pPr>
          </a:lstStyle>
          <a:p>
            <a:pPr>
              <a:defRPr/>
            </a:pPr>
            <a:fld id="{A630604C-A36E-4F5C-BA04-1A5CB4E22E3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en-US"/>
          </a:p>
        </p:txBody>
      </p:sp>
      <p:sp>
        <p:nvSpPr>
          <p:cNvPr id="3" name="Plassholder for bil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F3013EEE-4A08-4701-9E31-ABFDB071E45C}" type="datetime1">
              <a:rPr lang="en-US" smtClean="0"/>
              <a:t>8/21/2017</a:t>
            </a:fld>
            <a:endParaRPr lang="en-US"/>
          </a:p>
        </p:txBody>
      </p:sp>
      <p:sp>
        <p:nvSpPr>
          <p:cNvPr id="6" name="Plassholder for bunntekst 4"/>
          <p:cNvSpPr>
            <a:spLocks noGrp="1"/>
          </p:cNvSpPr>
          <p:nvPr>
            <p:ph type="ftr" sz="quarter" idx="11"/>
          </p:nvPr>
        </p:nvSpPr>
        <p:spPr/>
        <p:txBody>
          <a:bodyPr/>
          <a:lstStyle>
            <a:lvl1pPr>
              <a:defRPr/>
            </a:lvl1pPr>
          </a:lstStyle>
          <a:p>
            <a:pPr>
              <a:defRPr/>
            </a:pPr>
            <a:r>
              <a:rPr lang="en-US" smtClean="0"/>
              <a:t>Aut.tek. 2017. HSN/F. Haugen</a:t>
            </a:r>
            <a:endParaRPr lang="en-US"/>
          </a:p>
        </p:txBody>
      </p:sp>
      <p:sp>
        <p:nvSpPr>
          <p:cNvPr id="7" name="Plassholder for lysbildenummer 5"/>
          <p:cNvSpPr>
            <a:spLocks noGrp="1"/>
          </p:cNvSpPr>
          <p:nvPr>
            <p:ph type="sldNum" sz="quarter" idx="12"/>
          </p:nvPr>
        </p:nvSpPr>
        <p:spPr/>
        <p:txBody>
          <a:bodyPr/>
          <a:lstStyle>
            <a:lvl1pPr>
              <a:defRPr/>
            </a:lvl1pPr>
          </a:lstStyle>
          <a:p>
            <a:pPr>
              <a:defRPr/>
            </a:pPr>
            <a:fld id="{7BC56868-A984-4E6D-8FCA-2ABD8BB96EE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endParaRPr lang="en-US" smtClean="0"/>
          </a:p>
        </p:txBody>
      </p:sp>
      <p:sp>
        <p:nvSpPr>
          <p:cNvPr id="1027" name="Plassholder f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smtClean="0"/>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5A3DB4B-76D8-45AA-A37A-55D999D9F8CD}" type="datetime1">
              <a:rPr lang="en-US" smtClean="0"/>
              <a:t>8/21/2017</a:t>
            </a:fld>
            <a:endParaRPr lang="en-US"/>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Aut.tek. 2017. HSN/F. Haugen</a:t>
            </a:r>
            <a:endParaRPr lang="en-US"/>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52A90D2-99EB-4BF4-86B2-58C130F070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hyperlink" Target="http://techteach.no/simview/lowpass_filter/index.php"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tel 1"/>
          <p:cNvSpPr>
            <a:spLocks noGrp="1"/>
          </p:cNvSpPr>
          <p:nvPr>
            <p:ph type="ctrTitle"/>
          </p:nvPr>
        </p:nvSpPr>
        <p:spPr>
          <a:xfrm>
            <a:off x="179388" y="2637581"/>
            <a:ext cx="8713787" cy="2087563"/>
          </a:xfrm>
        </p:spPr>
        <p:txBody>
          <a:bodyPr rtlCol="0">
            <a:normAutofit fontScale="90000"/>
          </a:bodyPr>
          <a:lstStyle/>
          <a:p>
            <a:pPr eaLnBrk="1" fontAlgn="auto" hangingPunct="1">
              <a:spcAft>
                <a:spcPts val="0"/>
              </a:spcAft>
              <a:defRPr/>
            </a:pPr>
            <a:r>
              <a:rPr lang="nb-NO" sz="6600" b="1" smtClean="0">
                <a:solidFill>
                  <a:srgbClr val="C00000"/>
                </a:solidFill>
              </a:rPr>
              <a:t>Signaler og nøyaktighet i prosessmålinger</a:t>
            </a:r>
            <a:endParaRPr lang="nb-NO" sz="6000" smtClean="0">
              <a:solidFill>
                <a:schemeClr val="accent6">
                  <a:lumMod val="50000"/>
                </a:schemeClr>
              </a:solidFill>
            </a:endParaRPr>
          </a:p>
        </p:txBody>
      </p:sp>
      <p:sp>
        <p:nvSpPr>
          <p:cNvPr id="2051" name="Undertittel 2"/>
          <p:cNvSpPr>
            <a:spLocks noGrp="1"/>
          </p:cNvSpPr>
          <p:nvPr>
            <p:ph type="subTitle" idx="1"/>
          </p:nvPr>
        </p:nvSpPr>
        <p:spPr>
          <a:xfrm>
            <a:off x="1331913" y="5742707"/>
            <a:ext cx="6400800" cy="782637"/>
          </a:xfrm>
        </p:spPr>
        <p:txBody>
          <a:bodyPr/>
          <a:lstStyle/>
          <a:p>
            <a:pPr eaLnBrk="1" hangingPunct="1"/>
            <a:r>
              <a:rPr lang="nb-NO" sz="2000" b="1" smtClean="0">
                <a:solidFill>
                  <a:schemeClr val="tx2"/>
                </a:solidFill>
              </a:rPr>
              <a:t>Av Finn Aakre Haugen</a:t>
            </a:r>
          </a:p>
          <a:p>
            <a:pPr eaLnBrk="1" hangingPunct="1"/>
            <a:r>
              <a:rPr lang="nb-NO" sz="1400" b="1" smtClean="0">
                <a:solidFill>
                  <a:schemeClr val="tx2"/>
                </a:solidFill>
              </a:rPr>
              <a:t>(</a:t>
            </a:r>
            <a:r>
              <a:rPr lang="nb-NO" sz="1400" b="1" smtClean="0">
                <a:solidFill>
                  <a:schemeClr val="tx2"/>
                </a:solidFill>
              </a:rPr>
              <a:t>finn.haugen@usn.no</a:t>
            </a:r>
            <a:r>
              <a:rPr lang="nb-NO" sz="1400" b="1" smtClean="0">
                <a:solidFill>
                  <a:schemeClr val="tx2"/>
                </a:solidFill>
              </a:rPr>
              <a:t>)</a:t>
            </a:r>
          </a:p>
        </p:txBody>
      </p:sp>
      <p:sp>
        <p:nvSpPr>
          <p:cNvPr id="2" name="Plassholder for bunntekst 1"/>
          <p:cNvSpPr>
            <a:spLocks noGrp="1"/>
          </p:cNvSpPr>
          <p:nvPr>
            <p:ph type="ftr" sz="quarter" idx="11"/>
          </p:nvPr>
        </p:nvSpPr>
        <p:spPr/>
        <p:txBody>
          <a:bodyPr/>
          <a:lstStyle/>
          <a:p>
            <a:pPr>
              <a:defRPr/>
            </a:pPr>
            <a:r>
              <a:rPr lang="en-US" smtClean="0"/>
              <a:t>Aut.tek. 2017. HSN/F. Haugen</a:t>
            </a:r>
            <a:endParaRPr lang="en-US"/>
          </a:p>
        </p:txBody>
      </p:sp>
      <p:sp>
        <p:nvSpPr>
          <p:cNvPr id="3" name="Plassholder for lysbildenummer 2"/>
          <p:cNvSpPr>
            <a:spLocks noGrp="1"/>
          </p:cNvSpPr>
          <p:nvPr>
            <p:ph type="sldNum" sz="quarter" idx="12"/>
          </p:nvPr>
        </p:nvSpPr>
        <p:spPr/>
        <p:txBody>
          <a:bodyPr/>
          <a:lstStyle/>
          <a:p>
            <a:pPr>
              <a:defRPr/>
            </a:pPr>
            <a:fld id="{1DA425E1-2507-4C67-B57F-13B3150B531B}" type="slidenum">
              <a:rPr lang="en-US" smtClean="0"/>
              <a:pPr>
                <a:defRPr/>
              </a:pPr>
              <a:t>1</a:t>
            </a:fld>
            <a:endParaRPr lang="en-US"/>
          </a:p>
        </p:txBody>
      </p:sp>
      <p:sp>
        <p:nvSpPr>
          <p:cNvPr id="8" name="Undertittel 2"/>
          <p:cNvSpPr txBox="1">
            <a:spLocks/>
          </p:cNvSpPr>
          <p:nvPr/>
        </p:nvSpPr>
        <p:spPr bwMode="auto">
          <a:xfrm>
            <a:off x="539552" y="982737"/>
            <a:ext cx="7920879" cy="1223342"/>
          </a:xfrm>
          <a:prstGeom prst="rect">
            <a:avLst/>
          </a:prstGeom>
          <a:noFill/>
          <a:ln w="9525">
            <a:noFill/>
            <a:miter lim="800000"/>
            <a:headEnd/>
            <a:tailEnd/>
          </a:ln>
        </p:spPr>
        <p:txBody>
          <a:bodyPr/>
          <a:lstStyle/>
          <a:p>
            <a:pPr algn="ctr">
              <a:spcBef>
                <a:spcPct val="20000"/>
              </a:spcBef>
              <a:buFont typeface="Arial" charset="0"/>
              <a:buNone/>
            </a:pPr>
            <a:r>
              <a:rPr lang="nb-NO" sz="2000" b="1" smtClean="0">
                <a:solidFill>
                  <a:srgbClr val="008000"/>
                </a:solidFill>
                <a:latin typeface="Calibri" pitchFamily="34" charset="0"/>
              </a:rPr>
              <a:t>IA3112 Automatiseringsteknikk og</a:t>
            </a:r>
            <a:r>
              <a:rPr lang="nb-NO" sz="2000" b="1">
                <a:solidFill>
                  <a:srgbClr val="008000"/>
                </a:solidFill>
                <a:latin typeface="Calibri" pitchFamily="34" charset="0"/>
              </a:rPr>
              <a:t/>
            </a:r>
            <a:br>
              <a:rPr lang="nb-NO" sz="2000" b="1">
                <a:solidFill>
                  <a:srgbClr val="008000"/>
                </a:solidFill>
                <a:latin typeface="Calibri" pitchFamily="34" charset="0"/>
              </a:rPr>
            </a:br>
            <a:r>
              <a:rPr lang="nb-NO" sz="2000" b="1" smtClean="0">
                <a:solidFill>
                  <a:srgbClr val="008000"/>
                </a:solidFill>
                <a:latin typeface="Calibri" pitchFamily="34" charset="0"/>
              </a:rPr>
              <a:t>EK3114 Automatisering og vannkraftregulering</a:t>
            </a:r>
          </a:p>
          <a:p>
            <a:pPr algn="ctr">
              <a:spcBef>
                <a:spcPct val="20000"/>
              </a:spcBef>
              <a:buFont typeface="Arial" charset="0"/>
              <a:buNone/>
            </a:pPr>
            <a:r>
              <a:rPr lang="nb-NO" sz="2000" b="1" smtClean="0">
                <a:solidFill>
                  <a:schemeClr val="accent4">
                    <a:lumMod val="50000"/>
                  </a:schemeClr>
                </a:solidFill>
                <a:latin typeface="Calibri" pitchFamily="34" charset="0"/>
              </a:rPr>
              <a:t>Høstsemesteret </a:t>
            </a:r>
            <a:r>
              <a:rPr lang="nb-NO" sz="2000" b="1" smtClean="0">
                <a:solidFill>
                  <a:schemeClr val="accent4">
                    <a:lumMod val="50000"/>
                  </a:schemeClr>
                </a:solidFill>
                <a:latin typeface="Calibri" pitchFamily="34" charset="0"/>
              </a:rPr>
              <a:t>2017</a:t>
            </a:r>
            <a:endParaRPr lang="nb-NO" sz="2800" b="1">
              <a:solidFill>
                <a:schemeClr val="accent4">
                  <a:lumMod val="50000"/>
                </a:schemeClr>
              </a:solidFill>
              <a:latin typeface="Calibri" pitchFamily="34" charset="0"/>
            </a:endParaRPr>
          </a:p>
        </p:txBody>
      </p:sp>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88" y="126450"/>
            <a:ext cx="1596781" cy="350768"/>
          </a:xfrm>
          <a:prstGeom prst="rect">
            <a:avLst/>
          </a:prstGeom>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tel 11"/>
          <p:cNvSpPr txBox="1">
            <a:spLocks/>
          </p:cNvSpPr>
          <p:nvPr/>
        </p:nvSpPr>
        <p:spPr>
          <a:xfrm>
            <a:off x="323531" y="490886"/>
            <a:ext cx="8207375" cy="777875"/>
          </a:xfrm>
          <a:prstGeom prst="rect">
            <a:avLst/>
          </a:prstGeom>
        </p:spPr>
        <p:txBody>
          <a:bodyPr anchor="ctr">
            <a:normAutofit/>
          </a:bodyPr>
          <a:lstStyle/>
          <a:p>
            <a:pPr algn="ctr" fontAlgn="auto">
              <a:spcAft>
                <a:spcPts val="0"/>
              </a:spcAft>
              <a:defRPr/>
            </a:pPr>
            <a:r>
              <a:rPr lang="nb-NO" sz="4000" b="1" smtClean="0">
                <a:solidFill>
                  <a:srgbClr val="C00000"/>
                </a:solidFill>
                <a:latin typeface="+mj-lt"/>
                <a:ea typeface="+mj-ea"/>
                <a:cs typeface="+mj-cs"/>
              </a:rPr>
              <a:t>Filteralgoritmer:</a:t>
            </a:r>
            <a:endParaRPr lang="en-US" sz="4000">
              <a:solidFill>
                <a:srgbClr val="C00000"/>
              </a:solidFill>
              <a:latin typeface="+mj-lt"/>
              <a:ea typeface="+mj-ea"/>
              <a:cs typeface="+mj-cs"/>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9159" y="2269424"/>
            <a:ext cx="5100280" cy="58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269424"/>
            <a:ext cx="1303546" cy="58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ktangel 1"/>
          <p:cNvSpPr/>
          <p:nvPr/>
        </p:nvSpPr>
        <p:spPr>
          <a:xfrm>
            <a:off x="467544" y="1412776"/>
            <a:ext cx="8278805" cy="584775"/>
          </a:xfrm>
          <a:prstGeom prst="rect">
            <a:avLst/>
          </a:prstGeom>
        </p:spPr>
        <p:txBody>
          <a:bodyPr wrap="none">
            <a:spAutoFit/>
          </a:bodyPr>
          <a:lstStyle/>
          <a:p>
            <a:r>
              <a:rPr lang="nb-NO" sz="3200" b="1" smtClean="0">
                <a:solidFill>
                  <a:srgbClr val="009900"/>
                </a:solidFill>
              </a:rPr>
              <a:t>1. Tidskonstantfilter (på tidsdiskret form):</a:t>
            </a:r>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3139622"/>
            <a:ext cx="1913636" cy="93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lassholder for bunntekst 2"/>
          <p:cNvSpPr>
            <a:spLocks noGrp="1"/>
          </p:cNvSpPr>
          <p:nvPr>
            <p:ph type="ftr" sz="quarter" idx="11"/>
          </p:nvPr>
        </p:nvSpPr>
        <p:spPr/>
        <p:txBody>
          <a:bodyPr/>
          <a:lstStyle/>
          <a:p>
            <a:pPr>
              <a:defRPr/>
            </a:pPr>
            <a:r>
              <a:rPr lang="de-DE" smtClean="0"/>
              <a:t>Aut.tek. 2017. HSN/F. Haugen</a:t>
            </a:r>
            <a:endParaRPr lang="nb-NO"/>
          </a:p>
        </p:txBody>
      </p:sp>
      <p:sp>
        <p:nvSpPr>
          <p:cNvPr id="4" name="Plassholder for lysbildenummer 3"/>
          <p:cNvSpPr>
            <a:spLocks noGrp="1"/>
          </p:cNvSpPr>
          <p:nvPr>
            <p:ph type="sldNum" sz="quarter" idx="12"/>
          </p:nvPr>
        </p:nvSpPr>
        <p:spPr/>
        <p:txBody>
          <a:bodyPr/>
          <a:lstStyle/>
          <a:p>
            <a:pPr>
              <a:defRPr/>
            </a:pPr>
            <a:fld id="{003788AA-CFA8-43C3-AA9F-967527ED8579}" type="slidenum">
              <a:rPr lang="nb-NO" smtClean="0"/>
              <a:pPr>
                <a:defRPr/>
              </a:pPr>
              <a:t>10</a:t>
            </a:fld>
            <a:endParaRPr lang="nb-NO"/>
          </a:p>
        </p:txBody>
      </p:sp>
      <p:sp>
        <p:nvSpPr>
          <p:cNvPr id="12" name="Rektangel 11"/>
          <p:cNvSpPr/>
          <p:nvPr/>
        </p:nvSpPr>
        <p:spPr>
          <a:xfrm>
            <a:off x="2555776" y="5013176"/>
            <a:ext cx="4612160" cy="461665"/>
          </a:xfrm>
          <a:prstGeom prst="rect">
            <a:avLst/>
          </a:prstGeom>
        </p:spPr>
        <p:txBody>
          <a:bodyPr wrap="none">
            <a:spAutoFit/>
          </a:bodyPr>
          <a:lstStyle/>
          <a:p>
            <a:r>
              <a:rPr lang="nb-NO" sz="2400" b="1" smtClean="0">
                <a:solidFill>
                  <a:schemeClr val="accent1">
                    <a:lumMod val="75000"/>
                  </a:schemeClr>
                </a:solidFill>
                <a:hlinkClick r:id="rId5"/>
              </a:rPr>
              <a:t>Simulator av tidskonstantfilter</a:t>
            </a:r>
            <a:endParaRPr lang="nb-NO" sz="2400" b="1" smtClean="0">
              <a:solidFill>
                <a:schemeClr val="accent1">
                  <a:lumMod val="75000"/>
                </a:schemeClr>
              </a:solidFill>
            </a:endParaRPr>
          </a:p>
        </p:txBody>
      </p:sp>
    </p:spTree>
    <p:extLst>
      <p:ext uri="{BB962C8B-B14F-4D97-AF65-F5344CB8AC3E}">
        <p14:creationId xmlns:p14="http://schemas.microsoft.com/office/powerpoint/2010/main" val="2531754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ktangel 21"/>
          <p:cNvSpPr/>
          <p:nvPr/>
        </p:nvSpPr>
        <p:spPr>
          <a:xfrm>
            <a:off x="323528" y="836715"/>
            <a:ext cx="8586273" cy="523220"/>
          </a:xfrm>
          <a:prstGeom prst="rect">
            <a:avLst/>
          </a:prstGeom>
        </p:spPr>
        <p:txBody>
          <a:bodyPr wrap="square">
            <a:spAutoFit/>
          </a:bodyPr>
          <a:lstStyle/>
          <a:p>
            <a:pPr algn="ctr"/>
            <a:r>
              <a:rPr lang="nb-NO" sz="2800" b="1" smtClean="0">
                <a:solidFill>
                  <a:srgbClr val="009900"/>
                </a:solidFill>
              </a:rPr>
              <a:t>2. Middelverdifilter (eksempel: 4-ordens filter):</a:t>
            </a:r>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6" y="4869160"/>
            <a:ext cx="81438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748" y="1532392"/>
            <a:ext cx="5993580" cy="3192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lassholder for bunntekst 1"/>
          <p:cNvSpPr>
            <a:spLocks noGrp="1"/>
          </p:cNvSpPr>
          <p:nvPr>
            <p:ph type="ftr" sz="quarter" idx="11"/>
          </p:nvPr>
        </p:nvSpPr>
        <p:spPr/>
        <p:txBody>
          <a:bodyPr/>
          <a:lstStyle/>
          <a:p>
            <a:pPr>
              <a:defRPr/>
            </a:pPr>
            <a:r>
              <a:rPr lang="de-DE" smtClean="0"/>
              <a:t>Aut.tek. 2017. HSN/F. Haugen</a:t>
            </a:r>
            <a:endParaRPr lang="nb-NO"/>
          </a:p>
        </p:txBody>
      </p:sp>
      <p:sp>
        <p:nvSpPr>
          <p:cNvPr id="3" name="Plassholder for lysbildenummer 2"/>
          <p:cNvSpPr>
            <a:spLocks noGrp="1"/>
          </p:cNvSpPr>
          <p:nvPr>
            <p:ph type="sldNum" sz="quarter" idx="12"/>
          </p:nvPr>
        </p:nvSpPr>
        <p:spPr/>
        <p:txBody>
          <a:bodyPr/>
          <a:lstStyle/>
          <a:p>
            <a:pPr>
              <a:defRPr/>
            </a:pPr>
            <a:fld id="{003788AA-CFA8-43C3-AA9F-967527ED8579}" type="slidenum">
              <a:rPr lang="nb-NO" smtClean="0"/>
              <a:pPr>
                <a:defRPr/>
              </a:pPr>
              <a:t>11</a:t>
            </a:fld>
            <a:endParaRPr lang="nb-NO"/>
          </a:p>
        </p:txBody>
      </p:sp>
    </p:spTree>
    <p:extLst>
      <p:ext uri="{BB962C8B-B14F-4D97-AF65-F5344CB8AC3E}">
        <p14:creationId xmlns:p14="http://schemas.microsoft.com/office/powerpoint/2010/main" val="2691684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ktangel 21"/>
          <p:cNvSpPr/>
          <p:nvPr/>
        </p:nvSpPr>
        <p:spPr>
          <a:xfrm>
            <a:off x="899592" y="332656"/>
            <a:ext cx="7141699" cy="461665"/>
          </a:xfrm>
          <a:prstGeom prst="rect">
            <a:avLst/>
          </a:prstGeom>
        </p:spPr>
        <p:txBody>
          <a:bodyPr wrap="none">
            <a:spAutoFit/>
          </a:bodyPr>
          <a:lstStyle/>
          <a:p>
            <a:r>
              <a:rPr lang="nb-NO" sz="2400" b="1" smtClean="0">
                <a:solidFill>
                  <a:srgbClr val="009900"/>
                </a:solidFill>
              </a:rPr>
              <a:t>De to filtertypene oppfører seg ganske likt hvis: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7" y="836712"/>
            <a:ext cx="1584173" cy="1018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lassholder for bunntekst 1"/>
          <p:cNvSpPr>
            <a:spLocks noGrp="1"/>
          </p:cNvSpPr>
          <p:nvPr>
            <p:ph type="ftr" sz="quarter" idx="11"/>
          </p:nvPr>
        </p:nvSpPr>
        <p:spPr/>
        <p:txBody>
          <a:bodyPr/>
          <a:lstStyle/>
          <a:p>
            <a:pPr>
              <a:defRPr/>
            </a:pPr>
            <a:r>
              <a:rPr lang="de-DE" smtClean="0"/>
              <a:t>Aut.tek. 2017. HSN/F. Haugen</a:t>
            </a:r>
            <a:endParaRPr lang="nb-NO"/>
          </a:p>
        </p:txBody>
      </p:sp>
      <p:sp>
        <p:nvSpPr>
          <p:cNvPr id="3" name="Plassholder for lysbildenummer 2"/>
          <p:cNvSpPr>
            <a:spLocks noGrp="1"/>
          </p:cNvSpPr>
          <p:nvPr>
            <p:ph type="sldNum" sz="quarter" idx="12"/>
          </p:nvPr>
        </p:nvSpPr>
        <p:spPr/>
        <p:txBody>
          <a:bodyPr/>
          <a:lstStyle/>
          <a:p>
            <a:pPr>
              <a:defRPr/>
            </a:pPr>
            <a:fld id="{003788AA-CFA8-43C3-AA9F-967527ED8579}" type="slidenum">
              <a:rPr lang="nb-NO" smtClean="0"/>
              <a:pPr>
                <a:defRPr/>
              </a:pPr>
              <a:t>12</a:t>
            </a:fld>
            <a:endParaRPr lang="nb-NO"/>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844824"/>
            <a:ext cx="6230701" cy="4513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ktangel 9"/>
          <p:cNvSpPr/>
          <p:nvPr/>
        </p:nvSpPr>
        <p:spPr>
          <a:xfrm>
            <a:off x="4768693" y="4726885"/>
            <a:ext cx="2179571" cy="646331"/>
          </a:xfrm>
          <a:prstGeom prst="rect">
            <a:avLst/>
          </a:prstGeom>
        </p:spPr>
        <p:txBody>
          <a:bodyPr wrap="none">
            <a:spAutoFit/>
          </a:bodyPr>
          <a:lstStyle/>
          <a:p>
            <a:pPr algn="ctr"/>
            <a:r>
              <a:rPr lang="nb-NO" b="1" smtClean="0">
                <a:solidFill>
                  <a:schemeClr val="accent1">
                    <a:lumMod val="75000"/>
                  </a:schemeClr>
                </a:solidFill>
              </a:rPr>
              <a:t>Tf = 2 sek. Tv = 4 sek.</a:t>
            </a:r>
          </a:p>
          <a:p>
            <a:pPr algn="ctr"/>
            <a:r>
              <a:rPr lang="nb-NO" b="1" smtClean="0">
                <a:solidFill>
                  <a:schemeClr val="accent1">
                    <a:lumMod val="75000"/>
                  </a:schemeClr>
                </a:solidFill>
              </a:rPr>
              <a:t>Ts = 0,1 sek.</a:t>
            </a:r>
          </a:p>
        </p:txBody>
      </p:sp>
    </p:spTree>
    <p:extLst>
      <p:ext uri="{BB962C8B-B14F-4D97-AF65-F5344CB8AC3E}">
        <p14:creationId xmlns:p14="http://schemas.microsoft.com/office/powerpoint/2010/main" val="745306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1"/>
          <p:cNvSpPr>
            <a:spLocks noGrp="1"/>
          </p:cNvSpPr>
          <p:nvPr>
            <p:ph type="title"/>
          </p:nvPr>
        </p:nvSpPr>
        <p:spPr>
          <a:xfrm>
            <a:off x="1152525" y="0"/>
            <a:ext cx="6732588" cy="620713"/>
          </a:xfrm>
        </p:spPr>
        <p:txBody>
          <a:bodyPr rtlCol="0">
            <a:noAutofit/>
          </a:bodyPr>
          <a:lstStyle/>
          <a:p>
            <a:pPr fontAlgn="auto">
              <a:spcAft>
                <a:spcPts val="0"/>
              </a:spcAft>
              <a:defRPr/>
            </a:pPr>
            <a:r>
              <a:rPr lang="en-US" sz="3600" b="1" smtClean="0">
                <a:solidFill>
                  <a:schemeClr val="tx2">
                    <a:lumMod val="75000"/>
                  </a:schemeClr>
                </a:solidFill>
              </a:rPr>
              <a:t>Måleområde m.m.</a:t>
            </a:r>
            <a:endParaRPr lang="en-US" sz="3200">
              <a:solidFill>
                <a:schemeClr val="tx2">
                  <a:lumMod val="75000"/>
                </a:schemeClr>
              </a:solidFill>
            </a:endParaRPr>
          </a:p>
        </p:txBody>
      </p:sp>
      <p:sp>
        <p:nvSpPr>
          <p:cNvPr id="6" name="Plassholder for lysbildenummer 5"/>
          <p:cNvSpPr>
            <a:spLocks noGrp="1"/>
          </p:cNvSpPr>
          <p:nvPr>
            <p:ph type="sldNum" sz="quarter" idx="12"/>
          </p:nvPr>
        </p:nvSpPr>
        <p:spPr/>
        <p:txBody>
          <a:bodyPr/>
          <a:lstStyle/>
          <a:p>
            <a:pPr>
              <a:defRPr/>
            </a:pPr>
            <a:fld id="{99035DE2-0EAC-4DC7-8457-B605B4B32197}" type="slidenum">
              <a:rPr lang="nb-NO"/>
              <a:pPr>
                <a:defRPr/>
              </a:pPr>
              <a:t>2</a:t>
            </a:fld>
            <a:endParaRPr lang="nb-NO"/>
          </a:p>
        </p:txBody>
      </p:sp>
      <p:pic>
        <p:nvPicPr>
          <p:cNvPr id="149510" name="Picture 2" descr="C:\techteach.no\publications\reguleringsteknikk\utv\visio\sensorer_aktuatorer\maaleomraade.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803275"/>
            <a:ext cx="8975725"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lassholder for bunntekst 9"/>
          <p:cNvSpPr>
            <a:spLocks noGrp="1"/>
          </p:cNvSpPr>
          <p:nvPr>
            <p:ph type="ftr" sz="quarter" idx="11"/>
          </p:nvPr>
        </p:nvSpPr>
        <p:spPr>
          <a:xfrm>
            <a:off x="2699792" y="6520259"/>
            <a:ext cx="3536032" cy="365125"/>
          </a:xfrm>
        </p:spPr>
        <p:txBody>
          <a:bodyPr/>
          <a:lstStyle/>
          <a:p>
            <a:pPr>
              <a:defRPr/>
            </a:pPr>
            <a:r>
              <a:rPr lang="nn-NO" smtClean="0"/>
              <a:t>Aut.tek. 2017. HSN/F. Haugen</a:t>
            </a:r>
            <a:endParaRPr lang="nb-NO"/>
          </a:p>
        </p:txBody>
      </p:sp>
    </p:spTree>
    <p:extLst>
      <p:ext uri="{BB962C8B-B14F-4D97-AF65-F5344CB8AC3E}">
        <p14:creationId xmlns:p14="http://schemas.microsoft.com/office/powerpoint/2010/main" val="2841440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lysbildenummer 10"/>
          <p:cNvSpPr>
            <a:spLocks noGrp="1"/>
          </p:cNvSpPr>
          <p:nvPr>
            <p:ph type="sldNum" sz="quarter" idx="12"/>
          </p:nvPr>
        </p:nvSpPr>
        <p:spPr/>
        <p:txBody>
          <a:bodyPr/>
          <a:lstStyle/>
          <a:p>
            <a:pPr>
              <a:defRPr/>
            </a:pPr>
            <a:fld id="{9C290CBF-1A87-4AFE-9BA9-1369B69D2307}" type="slidenum">
              <a:rPr lang="nb-NO"/>
              <a:pPr>
                <a:defRPr/>
              </a:pPr>
              <a:t>3</a:t>
            </a:fld>
            <a:endParaRPr lang="nb-NO"/>
          </a:p>
        </p:txBody>
      </p:sp>
      <p:sp>
        <p:nvSpPr>
          <p:cNvPr id="150532" name="Tittel 11"/>
          <p:cNvSpPr>
            <a:spLocks noGrp="1"/>
          </p:cNvSpPr>
          <p:nvPr>
            <p:ph type="title"/>
          </p:nvPr>
        </p:nvSpPr>
        <p:spPr>
          <a:xfrm>
            <a:off x="179388" y="765175"/>
            <a:ext cx="8964612" cy="719138"/>
          </a:xfrm>
        </p:spPr>
        <p:txBody>
          <a:bodyPr/>
          <a:lstStyle/>
          <a:p>
            <a:r>
              <a:rPr lang="nb-NO" altLang="nb-NO" sz="3200" b="1" smtClean="0">
                <a:solidFill>
                  <a:srgbClr val="245794"/>
                </a:solidFill>
              </a:rPr>
              <a:t>Omregning mellom</a:t>
            </a:r>
            <a:br>
              <a:rPr lang="nb-NO" altLang="nb-NO" sz="3200" b="1" smtClean="0">
                <a:solidFill>
                  <a:srgbClr val="245794"/>
                </a:solidFill>
              </a:rPr>
            </a:br>
            <a:r>
              <a:rPr lang="nb-NO" altLang="nb-NO" sz="3200" b="1" smtClean="0">
                <a:solidFill>
                  <a:srgbClr val="245794"/>
                </a:solidFill>
              </a:rPr>
              <a:t>målesignal (M) og prosessverdi (P)</a:t>
            </a:r>
            <a:endParaRPr lang="en-US" altLang="nb-NO" sz="2400" smtClean="0">
              <a:solidFill>
                <a:srgbClr val="245794"/>
              </a:solidFill>
            </a:endParaRPr>
          </a:p>
        </p:txBody>
      </p:sp>
      <p:sp>
        <p:nvSpPr>
          <p:cNvPr id="12" name="Plassholder for bunntekst 11"/>
          <p:cNvSpPr>
            <a:spLocks noGrp="1"/>
          </p:cNvSpPr>
          <p:nvPr>
            <p:ph type="ftr" sz="quarter" idx="11"/>
          </p:nvPr>
        </p:nvSpPr>
        <p:spPr/>
        <p:txBody>
          <a:bodyPr/>
          <a:lstStyle/>
          <a:p>
            <a:pPr>
              <a:defRPr/>
            </a:pPr>
            <a:r>
              <a:rPr lang="nn-NO" smtClean="0"/>
              <a:t>Aut.tek. 2017. HSN/F. Haugen</a:t>
            </a:r>
            <a:endParaRPr lang="nb-NO"/>
          </a:p>
        </p:txBody>
      </p:sp>
      <p:pic>
        <p:nvPicPr>
          <p:cNvPr id="1505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350" y="1941513"/>
            <a:ext cx="5286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tel 11"/>
          <p:cNvSpPr txBox="1">
            <a:spLocks/>
          </p:cNvSpPr>
          <p:nvPr/>
        </p:nvSpPr>
        <p:spPr>
          <a:xfrm>
            <a:off x="71438" y="3860800"/>
            <a:ext cx="8964612" cy="720725"/>
          </a:xfrm>
          <a:prstGeom prst="rect">
            <a:avLst/>
          </a:prstGeom>
        </p:spPr>
        <p:txBody>
          <a:bodyPr anchor="ctr"/>
          <a:lstStyle/>
          <a:p>
            <a:pPr algn="ctr" fontAlgn="auto">
              <a:spcAft>
                <a:spcPts val="0"/>
              </a:spcAft>
              <a:defRPr/>
            </a:pPr>
            <a:r>
              <a:rPr lang="nb-NO" sz="3200" b="1" dirty="0">
                <a:solidFill>
                  <a:srgbClr val="C00000"/>
                </a:solidFill>
                <a:latin typeface="+mj-lt"/>
                <a:ea typeface="+mj-ea"/>
                <a:cs typeface="+mj-cs"/>
              </a:rPr>
              <a:t>Eksempel:</a:t>
            </a:r>
            <a:endParaRPr lang="en-US" sz="2400" dirty="0">
              <a:solidFill>
                <a:srgbClr val="C00000"/>
              </a:solidFill>
              <a:latin typeface="+mj-lt"/>
              <a:ea typeface="+mj-ea"/>
              <a:cs typeface="+mj-cs"/>
            </a:endParaRPr>
          </a:p>
        </p:txBody>
      </p:sp>
      <p:sp>
        <p:nvSpPr>
          <p:cNvPr id="150536" name="Rektangel 15"/>
          <p:cNvSpPr>
            <a:spLocks noChangeArrowheads="1"/>
          </p:cNvSpPr>
          <p:nvPr/>
        </p:nvSpPr>
        <p:spPr bwMode="auto">
          <a:xfrm>
            <a:off x="250825" y="4779963"/>
            <a:ext cx="85693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nb-NO" sz="2800" b="1">
                <a:solidFill>
                  <a:srgbClr val="1D8D17"/>
                </a:solidFill>
              </a:rPr>
              <a:t>Gitt en temperatursensor med måleområde 15 - 60 grader C. Anta at måleverdien er M = 12 mA.</a:t>
            </a:r>
          </a:p>
          <a:p>
            <a:pPr algn="ctr"/>
            <a:r>
              <a:rPr lang="en-US" altLang="nb-NO" sz="2800" b="1">
                <a:solidFill>
                  <a:srgbClr val="1D8D17"/>
                </a:solidFill>
              </a:rPr>
              <a:t>Hvilken temperatur P svarer det til?</a:t>
            </a:r>
          </a:p>
        </p:txBody>
      </p:sp>
    </p:spTree>
    <p:extLst>
      <p:ext uri="{BB962C8B-B14F-4D97-AF65-F5344CB8AC3E}">
        <p14:creationId xmlns:p14="http://schemas.microsoft.com/office/powerpoint/2010/main" val="2977350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lysbildenummer 10"/>
          <p:cNvSpPr>
            <a:spLocks noGrp="1"/>
          </p:cNvSpPr>
          <p:nvPr>
            <p:ph type="sldNum" sz="quarter" idx="12"/>
          </p:nvPr>
        </p:nvSpPr>
        <p:spPr/>
        <p:txBody>
          <a:bodyPr/>
          <a:lstStyle/>
          <a:p>
            <a:pPr>
              <a:defRPr/>
            </a:pPr>
            <a:fld id="{0037B686-70EE-46BE-B015-28138CAD847E}" type="slidenum">
              <a:rPr lang="nb-NO"/>
              <a:pPr>
                <a:defRPr/>
              </a:pPr>
              <a:t>4</a:t>
            </a:fld>
            <a:endParaRPr lang="nb-NO"/>
          </a:p>
        </p:txBody>
      </p:sp>
      <p:sp>
        <p:nvSpPr>
          <p:cNvPr id="12" name="Plassholder for bunntekst 11"/>
          <p:cNvSpPr>
            <a:spLocks noGrp="1"/>
          </p:cNvSpPr>
          <p:nvPr>
            <p:ph type="ftr" sz="quarter" idx="11"/>
          </p:nvPr>
        </p:nvSpPr>
        <p:spPr/>
        <p:txBody>
          <a:bodyPr/>
          <a:lstStyle/>
          <a:p>
            <a:pPr>
              <a:defRPr/>
            </a:pPr>
            <a:r>
              <a:rPr lang="nn-NO" smtClean="0"/>
              <a:t>Aut.tek. 2017. HSN/F. Haugen</a:t>
            </a:r>
            <a:endParaRPr lang="nb-NO"/>
          </a:p>
        </p:txBody>
      </p:sp>
      <p:sp>
        <p:nvSpPr>
          <p:cNvPr id="151557" name="Rektangel 12"/>
          <p:cNvSpPr>
            <a:spLocks noChangeArrowheads="1"/>
          </p:cNvSpPr>
          <p:nvPr/>
        </p:nvSpPr>
        <p:spPr bwMode="auto">
          <a:xfrm>
            <a:off x="179388" y="981075"/>
            <a:ext cx="85693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nb-NO" sz="2800" b="1">
                <a:solidFill>
                  <a:srgbClr val="1D8D17"/>
                </a:solidFill>
              </a:rPr>
              <a:t>Svar:</a:t>
            </a:r>
          </a:p>
        </p:txBody>
      </p:sp>
      <p:pic>
        <p:nvPicPr>
          <p:cNvPr id="1515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163763"/>
            <a:ext cx="8248650"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506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1"/>
          <p:cNvSpPr>
            <a:spLocks noGrp="1"/>
          </p:cNvSpPr>
          <p:nvPr>
            <p:ph type="title"/>
          </p:nvPr>
        </p:nvSpPr>
        <p:spPr>
          <a:xfrm>
            <a:off x="71438" y="44450"/>
            <a:ext cx="8964612" cy="720725"/>
          </a:xfrm>
        </p:spPr>
        <p:txBody>
          <a:bodyPr rtlCol="0">
            <a:noAutofit/>
          </a:bodyPr>
          <a:lstStyle/>
          <a:p>
            <a:pPr fontAlgn="auto">
              <a:spcAft>
                <a:spcPts val="0"/>
              </a:spcAft>
              <a:defRPr/>
            </a:pPr>
            <a:r>
              <a:rPr lang="en-US" sz="3600" b="1" smtClean="0">
                <a:solidFill>
                  <a:schemeClr val="tx2">
                    <a:lumMod val="75000"/>
                  </a:schemeClr>
                </a:solidFill>
              </a:rPr>
              <a:t>Målenøyaktighet (eng.: accuracy)</a:t>
            </a:r>
            <a:endParaRPr lang="en-US" sz="3200">
              <a:solidFill>
                <a:schemeClr val="tx2">
                  <a:lumMod val="75000"/>
                </a:schemeClr>
              </a:solidFill>
            </a:endParaRPr>
          </a:p>
        </p:txBody>
      </p:sp>
      <p:sp>
        <p:nvSpPr>
          <p:cNvPr id="6" name="Plassholder for lysbildenummer 5"/>
          <p:cNvSpPr>
            <a:spLocks noGrp="1"/>
          </p:cNvSpPr>
          <p:nvPr>
            <p:ph type="sldNum" sz="quarter" idx="12"/>
          </p:nvPr>
        </p:nvSpPr>
        <p:spPr/>
        <p:txBody>
          <a:bodyPr/>
          <a:lstStyle/>
          <a:p>
            <a:pPr>
              <a:defRPr/>
            </a:pPr>
            <a:fld id="{36999279-E0A8-4454-82BF-FDFD42DBE2F6}" type="slidenum">
              <a:rPr lang="nb-NO"/>
              <a:pPr>
                <a:defRPr/>
              </a:pPr>
              <a:t>5</a:t>
            </a:fld>
            <a:endParaRPr lang="nb-NO"/>
          </a:p>
        </p:txBody>
      </p:sp>
      <p:pic>
        <p:nvPicPr>
          <p:cNvPr id="152582" name="Picture 2" descr="C:\techteach.no\publications\reguleringsteknikk\utv\visio\sensorer_aktuatorer\accuracy.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739775"/>
            <a:ext cx="6192837"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lassholder for bunntekst 9"/>
          <p:cNvSpPr>
            <a:spLocks noGrp="1"/>
          </p:cNvSpPr>
          <p:nvPr>
            <p:ph type="ftr" sz="quarter" idx="11"/>
          </p:nvPr>
        </p:nvSpPr>
        <p:spPr>
          <a:xfrm>
            <a:off x="2699792" y="6520259"/>
            <a:ext cx="3536032" cy="365125"/>
          </a:xfrm>
        </p:spPr>
        <p:txBody>
          <a:bodyPr/>
          <a:lstStyle/>
          <a:p>
            <a:pPr>
              <a:defRPr/>
            </a:pPr>
            <a:r>
              <a:rPr lang="nn-NO" smtClean="0"/>
              <a:t>Aut.tek. 2017. HSN/F. Haugen</a:t>
            </a:r>
            <a:endParaRPr lang="nb-NO"/>
          </a:p>
        </p:txBody>
      </p:sp>
    </p:spTree>
    <p:extLst>
      <p:ext uri="{BB962C8B-B14F-4D97-AF65-F5344CB8AC3E}">
        <p14:creationId xmlns:p14="http://schemas.microsoft.com/office/powerpoint/2010/main" val="18219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1"/>
          <p:cNvSpPr>
            <a:spLocks noGrp="1"/>
          </p:cNvSpPr>
          <p:nvPr>
            <p:ph type="title"/>
          </p:nvPr>
        </p:nvSpPr>
        <p:spPr>
          <a:xfrm>
            <a:off x="71438" y="333375"/>
            <a:ext cx="8964612" cy="719138"/>
          </a:xfrm>
        </p:spPr>
        <p:txBody>
          <a:bodyPr rtlCol="0">
            <a:noAutofit/>
          </a:bodyPr>
          <a:lstStyle/>
          <a:p>
            <a:pPr fontAlgn="auto">
              <a:spcAft>
                <a:spcPts val="0"/>
              </a:spcAft>
              <a:defRPr/>
            </a:pPr>
            <a:r>
              <a:rPr lang="en-US" sz="3600" b="1" smtClean="0">
                <a:solidFill>
                  <a:schemeClr val="tx2">
                    <a:lumMod val="75000"/>
                  </a:schemeClr>
                </a:solidFill>
              </a:rPr>
              <a:t>Målenøyaktighet forts.</a:t>
            </a:r>
            <a:endParaRPr lang="en-US" sz="3200">
              <a:solidFill>
                <a:schemeClr val="tx2">
                  <a:lumMod val="75000"/>
                </a:schemeClr>
              </a:solidFill>
            </a:endParaRPr>
          </a:p>
        </p:txBody>
      </p:sp>
      <p:sp>
        <p:nvSpPr>
          <p:cNvPr id="5" name="TekstSylinder 4"/>
          <p:cNvSpPr txBox="1"/>
          <p:nvPr/>
        </p:nvSpPr>
        <p:spPr>
          <a:xfrm>
            <a:off x="250825" y="1109663"/>
            <a:ext cx="8569325" cy="5632450"/>
          </a:xfrm>
          <a:prstGeom prst="rect">
            <a:avLst/>
          </a:prstGeom>
          <a:noFill/>
        </p:spPr>
        <p:txBody>
          <a:bodyPr>
            <a:spAutoFit/>
          </a:bodyPr>
          <a:lstStyle/>
          <a:p>
            <a:pPr fontAlgn="auto">
              <a:spcBef>
                <a:spcPts val="0"/>
              </a:spcBef>
              <a:spcAft>
                <a:spcPts val="0"/>
              </a:spcAft>
              <a:defRPr/>
            </a:pPr>
            <a:r>
              <a:rPr lang="nb-NO" sz="2000" b="1">
                <a:solidFill>
                  <a:srgbClr val="008000"/>
                </a:solidFill>
                <a:latin typeface="+mn-lt"/>
                <a:cs typeface="+mn-cs"/>
              </a:rPr>
              <a:t>Nøyaktigheten til en sensor er oppgitt i databladet.</a:t>
            </a:r>
          </a:p>
          <a:p>
            <a:pPr fontAlgn="auto">
              <a:spcBef>
                <a:spcPts val="0"/>
              </a:spcBef>
              <a:spcAft>
                <a:spcPts val="0"/>
              </a:spcAft>
              <a:defRPr/>
            </a:pPr>
            <a:endParaRPr lang="nb-NO" sz="2000" b="1">
              <a:solidFill>
                <a:srgbClr val="A40000"/>
              </a:solidFill>
              <a:latin typeface="+mn-lt"/>
              <a:cs typeface="+mn-cs"/>
            </a:endParaRPr>
          </a:p>
          <a:p>
            <a:pPr fontAlgn="auto">
              <a:spcBef>
                <a:spcPts val="0"/>
              </a:spcBef>
              <a:spcAft>
                <a:spcPts val="0"/>
              </a:spcAft>
              <a:defRPr/>
            </a:pPr>
            <a:r>
              <a:rPr lang="nb-NO" sz="2000" b="1">
                <a:solidFill>
                  <a:srgbClr val="A40000"/>
                </a:solidFill>
                <a:latin typeface="+mn-lt"/>
                <a:cs typeface="+mn-cs"/>
              </a:rPr>
              <a:t>Nøyaktigheten </a:t>
            </a:r>
            <a:r>
              <a:rPr lang="nb-NO" sz="2000" b="1" i="1">
                <a:solidFill>
                  <a:srgbClr val="002060"/>
                </a:solidFill>
                <a:latin typeface="+mn-lt"/>
                <a:cs typeface="+mn-cs"/>
              </a:rPr>
              <a:t>a</a:t>
            </a:r>
            <a:r>
              <a:rPr lang="nb-NO" sz="2000" b="1">
                <a:solidFill>
                  <a:srgbClr val="A40000"/>
                </a:solidFill>
                <a:latin typeface="+mn-lt"/>
                <a:cs typeface="+mn-cs"/>
              </a:rPr>
              <a:t> kan uttrykkes som en brøkdel av maksimal måleverdi (URL = Upper Range Limit) eller fullskalaverdien (FS = Full Scale). Det er derfor viktig at du tilpasser måleområdet til den faktiske bruken (dette kalles å justere sensoren), slik at tallet </a:t>
            </a:r>
            <a:r>
              <a:rPr lang="nb-NO" sz="2000" b="1" i="1">
                <a:solidFill>
                  <a:srgbClr val="002060"/>
                </a:solidFill>
                <a:latin typeface="+mn-lt"/>
                <a:cs typeface="+mn-cs"/>
              </a:rPr>
              <a:t>a</a:t>
            </a:r>
            <a:r>
              <a:rPr lang="nb-NO" sz="2000" b="1">
                <a:solidFill>
                  <a:srgbClr val="A40000"/>
                </a:solidFill>
                <a:latin typeface="+mn-lt"/>
                <a:cs typeface="+mn-cs"/>
              </a:rPr>
              <a:t> blir minst mulig.</a:t>
            </a:r>
          </a:p>
          <a:p>
            <a:pPr fontAlgn="auto">
              <a:spcBef>
                <a:spcPts val="0"/>
              </a:spcBef>
              <a:spcAft>
                <a:spcPts val="0"/>
              </a:spcAft>
              <a:defRPr/>
            </a:pPr>
            <a:endParaRPr lang="nb-NO" sz="2000" b="1">
              <a:solidFill>
                <a:srgbClr val="008000"/>
              </a:solidFill>
              <a:latin typeface="+mn-lt"/>
              <a:cs typeface="+mn-cs"/>
            </a:endParaRPr>
          </a:p>
          <a:p>
            <a:pPr fontAlgn="auto">
              <a:spcBef>
                <a:spcPts val="0"/>
              </a:spcBef>
              <a:spcAft>
                <a:spcPts val="0"/>
              </a:spcAft>
              <a:defRPr/>
            </a:pPr>
            <a:r>
              <a:rPr lang="nb-NO" sz="2000" b="1">
                <a:solidFill>
                  <a:srgbClr val="002060"/>
                </a:solidFill>
                <a:latin typeface="+mn-lt"/>
                <a:cs typeface="+mn-cs"/>
              </a:rPr>
              <a:t>Eksempel på nøyaktighet:</a:t>
            </a:r>
            <a:br>
              <a:rPr lang="nb-NO" sz="2000" b="1">
                <a:solidFill>
                  <a:srgbClr val="002060"/>
                </a:solidFill>
                <a:latin typeface="+mn-lt"/>
                <a:cs typeface="+mn-cs"/>
              </a:rPr>
            </a:br>
            <a:r>
              <a:rPr lang="nb-NO" sz="2000" b="1">
                <a:solidFill>
                  <a:srgbClr val="002060"/>
                </a:solidFill>
                <a:latin typeface="+mn-lt"/>
                <a:cs typeface="+mn-cs"/>
              </a:rPr>
              <a:t>Gitt en gassflowsensor med URL = 600 L/d. Sensoren har en nøyaktighet på 1,5% av URL, som er 600*1,5/100 = 9 L/d, som altså er den feilen du alltid må regne med at måleverdien har.</a:t>
            </a:r>
          </a:p>
          <a:p>
            <a:pPr fontAlgn="auto">
              <a:spcBef>
                <a:spcPts val="0"/>
              </a:spcBef>
              <a:spcAft>
                <a:spcPts val="0"/>
              </a:spcAft>
              <a:defRPr/>
            </a:pPr>
            <a:endParaRPr lang="nb-NO" sz="2000" b="1">
              <a:solidFill>
                <a:srgbClr val="008000"/>
              </a:solidFill>
              <a:latin typeface="+mn-lt"/>
              <a:cs typeface="+mn-cs"/>
            </a:endParaRPr>
          </a:p>
          <a:p>
            <a:pPr fontAlgn="auto">
              <a:spcBef>
                <a:spcPts val="0"/>
              </a:spcBef>
              <a:spcAft>
                <a:spcPts val="0"/>
              </a:spcAft>
              <a:defRPr/>
            </a:pPr>
            <a:r>
              <a:rPr lang="nb-NO" sz="2000" b="1">
                <a:solidFill>
                  <a:schemeClr val="accent6">
                    <a:lumMod val="50000"/>
                  </a:schemeClr>
                </a:solidFill>
                <a:latin typeface="+mn-lt"/>
                <a:cs typeface="+mn-cs"/>
              </a:rPr>
              <a:t>Andre typer unøyaktighet:</a:t>
            </a:r>
          </a:p>
          <a:p>
            <a:pPr fontAlgn="auto">
              <a:spcBef>
                <a:spcPts val="0"/>
              </a:spcBef>
              <a:spcAft>
                <a:spcPts val="0"/>
              </a:spcAft>
              <a:buFont typeface="Arial" pitchFamily="34" charset="0"/>
              <a:buChar char="•"/>
              <a:defRPr/>
            </a:pPr>
            <a:r>
              <a:rPr lang="nb-NO" sz="2000" b="1">
                <a:solidFill>
                  <a:schemeClr val="accent6">
                    <a:lumMod val="50000"/>
                  </a:schemeClr>
                </a:solidFill>
                <a:latin typeface="+mn-lt"/>
                <a:cs typeface="+mn-cs"/>
              </a:rPr>
              <a:t> Temperaturdrift </a:t>
            </a:r>
            <a:r>
              <a:rPr lang="nb-NO" sz="2000" b="1">
                <a:solidFill>
                  <a:srgbClr val="008000"/>
                </a:solidFill>
                <a:latin typeface="+mn-lt"/>
                <a:cs typeface="+mn-cs"/>
              </a:rPr>
              <a:t>(f.eks. nullpunktsforskyvning for en gitt endring i temperaturen)</a:t>
            </a:r>
          </a:p>
          <a:p>
            <a:pPr fontAlgn="auto">
              <a:spcBef>
                <a:spcPts val="0"/>
              </a:spcBef>
              <a:spcAft>
                <a:spcPts val="0"/>
              </a:spcAft>
              <a:buFont typeface="Arial" pitchFamily="34" charset="0"/>
              <a:buChar char="•"/>
              <a:defRPr/>
            </a:pPr>
            <a:r>
              <a:rPr lang="nb-NO" sz="2000" b="1">
                <a:solidFill>
                  <a:schemeClr val="accent6">
                    <a:lumMod val="50000"/>
                  </a:schemeClr>
                </a:solidFill>
                <a:latin typeface="+mn-lt"/>
                <a:cs typeface="+mn-cs"/>
              </a:rPr>
              <a:t> Aldersdrift </a:t>
            </a:r>
            <a:r>
              <a:rPr lang="nb-NO" sz="2000" b="1">
                <a:solidFill>
                  <a:srgbClr val="008000"/>
                </a:solidFill>
                <a:latin typeface="+mn-lt"/>
                <a:cs typeface="+mn-cs"/>
              </a:rPr>
              <a:t>(f.eks. nullpunktsforskyvning over et visst antall år, f.eks. 2 år)  </a:t>
            </a:r>
          </a:p>
        </p:txBody>
      </p:sp>
      <p:sp>
        <p:nvSpPr>
          <p:cNvPr id="9" name="Plassholder for lysbildenummer 8"/>
          <p:cNvSpPr>
            <a:spLocks noGrp="1"/>
          </p:cNvSpPr>
          <p:nvPr>
            <p:ph type="sldNum" sz="quarter" idx="12"/>
          </p:nvPr>
        </p:nvSpPr>
        <p:spPr/>
        <p:txBody>
          <a:bodyPr/>
          <a:lstStyle/>
          <a:p>
            <a:pPr>
              <a:defRPr/>
            </a:pPr>
            <a:fld id="{D8195F24-A59B-4F83-A8FB-F8EED73F575E}" type="slidenum">
              <a:rPr lang="nb-NO"/>
              <a:pPr>
                <a:defRPr/>
              </a:pPr>
              <a:t>6</a:t>
            </a:fld>
            <a:endParaRPr lang="nb-NO"/>
          </a:p>
        </p:txBody>
      </p:sp>
      <p:sp>
        <p:nvSpPr>
          <p:cNvPr id="10" name="Plassholder for bunntekst 9"/>
          <p:cNvSpPr>
            <a:spLocks noGrp="1"/>
          </p:cNvSpPr>
          <p:nvPr>
            <p:ph type="ftr" sz="quarter" idx="11"/>
          </p:nvPr>
        </p:nvSpPr>
        <p:spPr>
          <a:xfrm>
            <a:off x="2699792" y="6520259"/>
            <a:ext cx="3536032" cy="365125"/>
          </a:xfrm>
        </p:spPr>
        <p:txBody>
          <a:bodyPr/>
          <a:lstStyle/>
          <a:p>
            <a:pPr>
              <a:defRPr/>
            </a:pPr>
            <a:r>
              <a:rPr lang="nn-NO" smtClean="0"/>
              <a:t>Aut.tek. 2017. HSN/F. Haugen</a:t>
            </a:r>
            <a:endParaRPr lang="nb-NO"/>
          </a:p>
        </p:txBody>
      </p:sp>
    </p:spTree>
    <p:extLst>
      <p:ext uri="{BB962C8B-B14F-4D97-AF65-F5344CB8AC3E}">
        <p14:creationId xmlns:p14="http://schemas.microsoft.com/office/powerpoint/2010/main" val="745014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1"/>
          <p:cNvSpPr>
            <a:spLocks noGrp="1"/>
          </p:cNvSpPr>
          <p:nvPr>
            <p:ph type="title"/>
          </p:nvPr>
        </p:nvSpPr>
        <p:spPr>
          <a:xfrm>
            <a:off x="71438" y="332656"/>
            <a:ext cx="8964612" cy="720725"/>
          </a:xfrm>
        </p:spPr>
        <p:txBody>
          <a:bodyPr rtlCol="0">
            <a:noAutofit/>
          </a:bodyPr>
          <a:lstStyle/>
          <a:p>
            <a:pPr fontAlgn="auto">
              <a:spcAft>
                <a:spcPts val="0"/>
              </a:spcAft>
              <a:defRPr/>
            </a:pPr>
            <a:r>
              <a:rPr lang="en-US" sz="4000" b="1" smtClean="0">
                <a:solidFill>
                  <a:schemeClr val="tx2">
                    <a:lumMod val="75000"/>
                  </a:schemeClr>
                </a:solidFill>
              </a:rPr>
              <a:t>Kalibrering</a:t>
            </a:r>
            <a:endParaRPr lang="en-US" sz="3600">
              <a:solidFill>
                <a:schemeClr val="tx2">
                  <a:lumMod val="75000"/>
                </a:schemeClr>
              </a:solidFill>
            </a:endParaRPr>
          </a:p>
        </p:txBody>
      </p:sp>
      <p:sp>
        <p:nvSpPr>
          <p:cNvPr id="156675" name="TekstSylinder 4"/>
          <p:cNvSpPr txBox="1">
            <a:spLocks noChangeArrowheads="1"/>
          </p:cNvSpPr>
          <p:nvPr/>
        </p:nvSpPr>
        <p:spPr bwMode="auto">
          <a:xfrm>
            <a:off x="1116013" y="1340768"/>
            <a:ext cx="7056437"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b-NO" altLang="nb-NO" sz="2400" b="1">
                <a:solidFill>
                  <a:schemeClr val="accent2">
                    <a:lumMod val="75000"/>
                  </a:schemeClr>
                </a:solidFill>
              </a:rPr>
              <a:t>Bestemmelse av nøyaktigheten til en sensor. Må da sammenlikne sensorens måleverdi med en en referanse som er langt mer nøyaktig enn den forventede nøyaktigheten til sensoren, f.eks. leie en temperaturkalibrator (av IKM Instrutek eller andre) eller bruke vann/is-bad (der temperaturen jo er nøyaktig 0 grader C).</a:t>
            </a:r>
            <a:endParaRPr lang="nb-NO" altLang="nb-NO" sz="2800" b="1">
              <a:solidFill>
                <a:schemeClr val="accent2">
                  <a:lumMod val="75000"/>
                </a:schemeClr>
              </a:solidFill>
            </a:endParaRPr>
          </a:p>
        </p:txBody>
      </p:sp>
      <p:sp>
        <p:nvSpPr>
          <p:cNvPr id="9" name="Plassholder for lysbildenummer 8"/>
          <p:cNvSpPr>
            <a:spLocks noGrp="1"/>
          </p:cNvSpPr>
          <p:nvPr>
            <p:ph type="sldNum" sz="quarter" idx="12"/>
          </p:nvPr>
        </p:nvSpPr>
        <p:spPr/>
        <p:txBody>
          <a:bodyPr/>
          <a:lstStyle/>
          <a:p>
            <a:pPr>
              <a:defRPr/>
            </a:pPr>
            <a:fld id="{DF3C106C-33D7-45A7-AC8E-5D0B30B9EF3B}" type="slidenum">
              <a:rPr lang="nb-NO"/>
              <a:pPr>
                <a:defRPr/>
              </a:pPr>
              <a:t>7</a:t>
            </a:fld>
            <a:endParaRPr lang="nb-NO"/>
          </a:p>
        </p:txBody>
      </p:sp>
      <p:sp>
        <p:nvSpPr>
          <p:cNvPr id="10" name="Plassholder for bunntekst 9"/>
          <p:cNvSpPr>
            <a:spLocks noGrp="1"/>
          </p:cNvSpPr>
          <p:nvPr>
            <p:ph type="ftr" sz="quarter" idx="11"/>
          </p:nvPr>
        </p:nvSpPr>
        <p:spPr>
          <a:xfrm>
            <a:off x="2699792" y="6520259"/>
            <a:ext cx="3536032" cy="365125"/>
          </a:xfrm>
        </p:spPr>
        <p:txBody>
          <a:bodyPr/>
          <a:lstStyle/>
          <a:p>
            <a:pPr>
              <a:defRPr/>
            </a:pPr>
            <a:r>
              <a:rPr lang="nn-NO" smtClean="0"/>
              <a:t>Aut.tek. 2017. HSN/F. Haugen</a:t>
            </a:r>
            <a:endParaRPr lang="nb-NO"/>
          </a:p>
        </p:txBody>
      </p:sp>
      <p:sp>
        <p:nvSpPr>
          <p:cNvPr id="6" name="TekstSylinder 4"/>
          <p:cNvSpPr txBox="1">
            <a:spLocks noChangeArrowheads="1"/>
          </p:cNvSpPr>
          <p:nvPr/>
        </p:nvSpPr>
        <p:spPr bwMode="auto">
          <a:xfrm>
            <a:off x="1115616" y="4653136"/>
            <a:ext cx="70564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nb-NO" altLang="nb-NO" sz="2400" b="1" smtClean="0">
                <a:solidFill>
                  <a:srgbClr val="008000"/>
                </a:solidFill>
              </a:rPr>
              <a:t>Er kalibrering det samme som justering?</a:t>
            </a:r>
            <a:endParaRPr lang="nb-NO" altLang="nb-NO" sz="2800" b="1">
              <a:solidFill>
                <a:srgbClr val="008000"/>
              </a:solidFill>
            </a:endParaRPr>
          </a:p>
        </p:txBody>
      </p:sp>
    </p:spTree>
    <p:extLst>
      <p:ext uri="{BB962C8B-B14F-4D97-AF65-F5344CB8AC3E}">
        <p14:creationId xmlns:p14="http://schemas.microsoft.com/office/powerpoint/2010/main" val="3394459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lysbildenummer 10"/>
          <p:cNvSpPr>
            <a:spLocks noGrp="1"/>
          </p:cNvSpPr>
          <p:nvPr>
            <p:ph type="sldNum" sz="quarter" idx="12"/>
          </p:nvPr>
        </p:nvSpPr>
        <p:spPr/>
        <p:txBody>
          <a:bodyPr/>
          <a:lstStyle/>
          <a:p>
            <a:pPr>
              <a:defRPr/>
            </a:pPr>
            <a:fld id="{6902942E-3191-4BC9-B95A-FD1B124E75E8}" type="slidenum">
              <a:rPr lang="nb-NO"/>
              <a:pPr>
                <a:defRPr/>
              </a:pPr>
              <a:t>8</a:t>
            </a:fld>
            <a:endParaRPr lang="nb-NO"/>
          </a:p>
        </p:txBody>
      </p:sp>
      <p:sp>
        <p:nvSpPr>
          <p:cNvPr id="148483" name="Tittel 11"/>
          <p:cNvSpPr>
            <a:spLocks noGrp="1"/>
          </p:cNvSpPr>
          <p:nvPr>
            <p:ph type="title"/>
          </p:nvPr>
        </p:nvSpPr>
        <p:spPr>
          <a:xfrm>
            <a:off x="215900" y="44450"/>
            <a:ext cx="8964613" cy="720725"/>
          </a:xfrm>
        </p:spPr>
        <p:txBody>
          <a:bodyPr/>
          <a:lstStyle/>
          <a:p>
            <a:r>
              <a:rPr lang="en-US" altLang="nb-NO" sz="3200" b="1" smtClean="0">
                <a:solidFill>
                  <a:srgbClr val="245794"/>
                </a:solidFill>
              </a:rPr>
              <a:t>Målekrets basert på strømsløyfe (currrent loop)</a:t>
            </a:r>
            <a:endParaRPr lang="en-US" altLang="nb-NO" sz="2800" smtClean="0">
              <a:solidFill>
                <a:srgbClr val="245794"/>
              </a:solidFill>
            </a:endParaRPr>
          </a:p>
        </p:txBody>
      </p:sp>
      <p:pic>
        <p:nvPicPr>
          <p:cNvPr id="148486" name="Picture 4" descr="C:\techteach.no\publications\reguleringsteknikk\utv\visio\currentloop.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744538"/>
            <a:ext cx="7704137" cy="556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lassholder for bunntekst 9"/>
          <p:cNvSpPr>
            <a:spLocks noGrp="1"/>
          </p:cNvSpPr>
          <p:nvPr>
            <p:ph type="ftr" sz="quarter" idx="11"/>
          </p:nvPr>
        </p:nvSpPr>
        <p:spPr>
          <a:xfrm>
            <a:off x="2699792" y="6520259"/>
            <a:ext cx="3536032" cy="365125"/>
          </a:xfrm>
        </p:spPr>
        <p:txBody>
          <a:bodyPr/>
          <a:lstStyle/>
          <a:p>
            <a:pPr>
              <a:defRPr/>
            </a:pPr>
            <a:r>
              <a:rPr lang="nn-NO" smtClean="0"/>
              <a:t>Aut.tek. 2017. HSN/F. Haugen</a:t>
            </a:r>
            <a:endParaRPr lang="nb-NO"/>
          </a:p>
        </p:txBody>
      </p:sp>
    </p:spTree>
    <p:extLst>
      <p:ext uri="{BB962C8B-B14F-4D97-AF65-F5344CB8AC3E}">
        <p14:creationId xmlns:p14="http://schemas.microsoft.com/office/powerpoint/2010/main" val="3267969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203" y="1268414"/>
            <a:ext cx="4733925"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llipse 9"/>
          <p:cNvSpPr/>
          <p:nvPr/>
        </p:nvSpPr>
        <p:spPr>
          <a:xfrm>
            <a:off x="3059113" y="2852739"/>
            <a:ext cx="1441450" cy="1008062"/>
          </a:xfrm>
          <a:prstGeom prst="ellipse">
            <a:avLst/>
          </a:prstGeom>
          <a:noFill/>
          <a:ln>
            <a:solidFill>
              <a:srgbClr val="B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ktangel 12"/>
          <p:cNvSpPr/>
          <p:nvPr/>
        </p:nvSpPr>
        <p:spPr>
          <a:xfrm>
            <a:off x="1042988" y="4508501"/>
            <a:ext cx="7416800" cy="2246769"/>
          </a:xfrm>
          <a:prstGeom prst="rect">
            <a:avLst/>
          </a:prstGeom>
        </p:spPr>
        <p:txBody>
          <a:bodyPr>
            <a:spAutoFit/>
          </a:bodyPr>
          <a:lstStyle/>
          <a:p>
            <a:pPr fontAlgn="auto">
              <a:spcBef>
                <a:spcPts val="0"/>
              </a:spcBef>
              <a:spcAft>
                <a:spcPts val="0"/>
              </a:spcAft>
              <a:buFont typeface="Arial" pitchFamily="34" charset="0"/>
              <a:buChar char="•"/>
              <a:defRPr/>
            </a:pPr>
            <a:r>
              <a:rPr lang="nb-NO" sz="2000" b="1">
                <a:solidFill>
                  <a:srgbClr val="B00000"/>
                </a:solidFill>
                <a:latin typeface="+mn-lt"/>
                <a:cs typeface="+mn-cs"/>
              </a:rPr>
              <a:t> Hensikten med filteret: Å glatte ut støyfylt målesignal, slik at pådraget ikke blir så støyfylt.</a:t>
            </a:r>
            <a:endParaRPr lang="nb-NO" sz="2000" b="1" i="1">
              <a:solidFill>
                <a:srgbClr val="B00000"/>
              </a:solidFill>
              <a:latin typeface="+mn-lt"/>
              <a:cs typeface="+mn-cs"/>
            </a:endParaRPr>
          </a:p>
          <a:p>
            <a:pPr fontAlgn="auto">
              <a:spcBef>
                <a:spcPts val="0"/>
              </a:spcBef>
              <a:spcAft>
                <a:spcPts val="0"/>
              </a:spcAft>
              <a:buFont typeface="Arial" pitchFamily="34" charset="0"/>
              <a:buChar char="•"/>
              <a:defRPr/>
            </a:pPr>
            <a:endParaRPr lang="nb-NO" sz="2000" b="1">
              <a:solidFill>
                <a:schemeClr val="tx2">
                  <a:lumMod val="75000"/>
                </a:schemeClr>
              </a:solidFill>
              <a:latin typeface="+mn-lt"/>
              <a:cs typeface="+mn-cs"/>
            </a:endParaRPr>
          </a:p>
          <a:p>
            <a:pPr fontAlgn="auto">
              <a:spcBef>
                <a:spcPts val="0"/>
              </a:spcBef>
              <a:spcAft>
                <a:spcPts val="0"/>
              </a:spcAft>
              <a:buFont typeface="Arial" pitchFamily="34" charset="0"/>
              <a:buChar char="•"/>
              <a:defRPr/>
            </a:pPr>
            <a:r>
              <a:rPr lang="nb-NO" sz="2000" b="1">
                <a:solidFill>
                  <a:srgbClr val="009900"/>
                </a:solidFill>
                <a:latin typeface="+mn-lt"/>
                <a:cs typeface="+mn-cs"/>
              </a:rPr>
              <a:t> Hvilket målefilter? </a:t>
            </a:r>
            <a:r>
              <a:rPr lang="nb-NO" sz="2000" b="1" err="1">
                <a:solidFill>
                  <a:srgbClr val="009900"/>
                </a:solidFill>
                <a:latin typeface="+mn-lt"/>
                <a:cs typeface="+mn-cs"/>
              </a:rPr>
              <a:t>Tidskonstant-filter</a:t>
            </a:r>
            <a:r>
              <a:rPr lang="nb-NO" sz="2000" b="1">
                <a:solidFill>
                  <a:srgbClr val="009900"/>
                </a:solidFill>
                <a:latin typeface="+mn-lt"/>
                <a:cs typeface="+mn-cs"/>
              </a:rPr>
              <a:t> er det vanligste.</a:t>
            </a:r>
          </a:p>
          <a:p>
            <a:pPr fontAlgn="auto">
              <a:spcBef>
                <a:spcPts val="0"/>
              </a:spcBef>
              <a:spcAft>
                <a:spcPts val="0"/>
              </a:spcAft>
              <a:buFont typeface="Arial" pitchFamily="34" charset="0"/>
              <a:buChar char="•"/>
              <a:defRPr/>
            </a:pPr>
            <a:endParaRPr lang="nb-NO" sz="2000" b="1">
              <a:solidFill>
                <a:schemeClr val="tx2">
                  <a:lumMod val="75000"/>
                </a:schemeClr>
              </a:solidFill>
              <a:latin typeface="+mn-lt"/>
              <a:cs typeface="+mn-cs"/>
            </a:endParaRPr>
          </a:p>
          <a:p>
            <a:pPr fontAlgn="auto">
              <a:spcBef>
                <a:spcPts val="0"/>
              </a:spcBef>
              <a:spcAft>
                <a:spcPts val="0"/>
              </a:spcAft>
              <a:buFont typeface="Arial" pitchFamily="34" charset="0"/>
              <a:buChar char="•"/>
              <a:defRPr/>
            </a:pPr>
            <a:r>
              <a:rPr lang="nb-NO" sz="2000" b="1">
                <a:solidFill>
                  <a:srgbClr val="0070C0"/>
                </a:solidFill>
                <a:latin typeface="+mn-lt"/>
                <a:cs typeface="+mn-cs"/>
              </a:rPr>
              <a:t> Hvor stor bør tidskonstanten, </a:t>
            </a:r>
            <a:r>
              <a:rPr lang="nb-NO" sz="2000" b="1" err="1">
                <a:solidFill>
                  <a:srgbClr val="0070C0"/>
                </a:solidFill>
                <a:latin typeface="+mn-lt"/>
                <a:cs typeface="+mn-cs"/>
              </a:rPr>
              <a:t>Tf</a:t>
            </a:r>
            <a:r>
              <a:rPr lang="nb-NO" sz="2000" b="1">
                <a:solidFill>
                  <a:srgbClr val="0070C0"/>
                </a:solidFill>
                <a:latin typeface="+mn-lt"/>
                <a:cs typeface="+mn-cs"/>
              </a:rPr>
              <a:t>, være? Prøv deg fram! Men typisk i prosessindustrien er noen sekunder, (for eksempel 2 eller 5 sek).</a:t>
            </a:r>
            <a:endParaRPr lang="nb-NO" sz="2000" b="1" i="1">
              <a:solidFill>
                <a:srgbClr val="0070C0"/>
              </a:solidFill>
              <a:latin typeface="+mn-lt"/>
              <a:cs typeface="+mn-cs"/>
            </a:endParaRPr>
          </a:p>
        </p:txBody>
      </p:sp>
      <p:sp>
        <p:nvSpPr>
          <p:cNvPr id="16" name="Frihåndsform 15"/>
          <p:cNvSpPr/>
          <p:nvPr/>
        </p:nvSpPr>
        <p:spPr>
          <a:xfrm>
            <a:off x="5348291" y="3768726"/>
            <a:ext cx="808037" cy="307975"/>
          </a:xfrm>
          <a:custGeom>
            <a:avLst/>
            <a:gdLst>
              <a:gd name="connsiteX0" fmla="*/ 0 w 808074"/>
              <a:gd name="connsiteY0" fmla="*/ 180754 h 308344"/>
              <a:gd name="connsiteX1" fmla="*/ 10632 w 808074"/>
              <a:gd name="connsiteY1" fmla="*/ 85061 h 308344"/>
              <a:gd name="connsiteX2" fmla="*/ 21265 w 808074"/>
              <a:gd name="connsiteY2" fmla="*/ 42530 h 308344"/>
              <a:gd name="connsiteX3" fmla="*/ 31898 w 808074"/>
              <a:gd name="connsiteY3" fmla="*/ 74428 h 308344"/>
              <a:gd name="connsiteX4" fmla="*/ 53163 w 808074"/>
              <a:gd name="connsiteY4" fmla="*/ 106326 h 308344"/>
              <a:gd name="connsiteX5" fmla="*/ 63795 w 808074"/>
              <a:gd name="connsiteY5" fmla="*/ 170121 h 308344"/>
              <a:gd name="connsiteX6" fmla="*/ 95693 w 808074"/>
              <a:gd name="connsiteY6" fmla="*/ 148856 h 308344"/>
              <a:gd name="connsiteX7" fmla="*/ 116958 w 808074"/>
              <a:gd name="connsiteY7" fmla="*/ 85061 h 308344"/>
              <a:gd name="connsiteX8" fmla="*/ 170121 w 808074"/>
              <a:gd name="connsiteY8" fmla="*/ 159489 h 308344"/>
              <a:gd name="connsiteX9" fmla="*/ 202019 w 808074"/>
              <a:gd name="connsiteY9" fmla="*/ 95693 h 308344"/>
              <a:gd name="connsiteX10" fmla="*/ 233916 w 808074"/>
              <a:gd name="connsiteY10" fmla="*/ 85061 h 308344"/>
              <a:gd name="connsiteX11" fmla="*/ 265814 w 808074"/>
              <a:gd name="connsiteY11" fmla="*/ 308344 h 308344"/>
              <a:gd name="connsiteX12" fmla="*/ 287079 w 808074"/>
              <a:gd name="connsiteY12" fmla="*/ 244549 h 308344"/>
              <a:gd name="connsiteX13" fmla="*/ 297712 w 808074"/>
              <a:gd name="connsiteY13" fmla="*/ 212651 h 308344"/>
              <a:gd name="connsiteX14" fmla="*/ 308344 w 808074"/>
              <a:gd name="connsiteY14" fmla="*/ 170121 h 308344"/>
              <a:gd name="connsiteX15" fmla="*/ 329609 w 808074"/>
              <a:gd name="connsiteY15" fmla="*/ 106326 h 308344"/>
              <a:gd name="connsiteX16" fmla="*/ 340242 w 808074"/>
              <a:gd name="connsiteY16" fmla="*/ 63795 h 308344"/>
              <a:gd name="connsiteX17" fmla="*/ 361507 w 808074"/>
              <a:gd name="connsiteY17" fmla="*/ 0 h 308344"/>
              <a:gd name="connsiteX18" fmla="*/ 393405 w 808074"/>
              <a:gd name="connsiteY18" fmla="*/ 74428 h 308344"/>
              <a:gd name="connsiteX19" fmla="*/ 404037 w 808074"/>
              <a:gd name="connsiteY19" fmla="*/ 106326 h 308344"/>
              <a:gd name="connsiteX20" fmla="*/ 414670 w 808074"/>
              <a:gd name="connsiteY20" fmla="*/ 148856 h 308344"/>
              <a:gd name="connsiteX21" fmla="*/ 435935 w 808074"/>
              <a:gd name="connsiteY21" fmla="*/ 116958 h 308344"/>
              <a:gd name="connsiteX22" fmla="*/ 457200 w 808074"/>
              <a:gd name="connsiteY22" fmla="*/ 53163 h 308344"/>
              <a:gd name="connsiteX23" fmla="*/ 467832 w 808074"/>
              <a:gd name="connsiteY23" fmla="*/ 85061 h 308344"/>
              <a:gd name="connsiteX24" fmla="*/ 478465 w 808074"/>
              <a:gd name="connsiteY24" fmla="*/ 148856 h 308344"/>
              <a:gd name="connsiteX25" fmla="*/ 489098 w 808074"/>
              <a:gd name="connsiteY25" fmla="*/ 191386 h 308344"/>
              <a:gd name="connsiteX26" fmla="*/ 499730 w 808074"/>
              <a:gd name="connsiteY26" fmla="*/ 159489 h 308344"/>
              <a:gd name="connsiteX27" fmla="*/ 510363 w 808074"/>
              <a:gd name="connsiteY27" fmla="*/ 116958 h 308344"/>
              <a:gd name="connsiteX28" fmla="*/ 531628 w 808074"/>
              <a:gd name="connsiteY28" fmla="*/ 74428 h 308344"/>
              <a:gd name="connsiteX29" fmla="*/ 542260 w 808074"/>
              <a:gd name="connsiteY29" fmla="*/ 42530 h 308344"/>
              <a:gd name="connsiteX30" fmla="*/ 552893 w 808074"/>
              <a:gd name="connsiteY30" fmla="*/ 74428 h 308344"/>
              <a:gd name="connsiteX31" fmla="*/ 563526 w 808074"/>
              <a:gd name="connsiteY31" fmla="*/ 116958 h 308344"/>
              <a:gd name="connsiteX32" fmla="*/ 595423 w 808074"/>
              <a:gd name="connsiteY32" fmla="*/ 138223 h 308344"/>
              <a:gd name="connsiteX33" fmla="*/ 606056 w 808074"/>
              <a:gd name="connsiteY33" fmla="*/ 170121 h 308344"/>
              <a:gd name="connsiteX34" fmla="*/ 616688 w 808074"/>
              <a:gd name="connsiteY34" fmla="*/ 127591 h 308344"/>
              <a:gd name="connsiteX35" fmla="*/ 637953 w 808074"/>
              <a:gd name="connsiteY35" fmla="*/ 31898 h 308344"/>
              <a:gd name="connsiteX36" fmla="*/ 669851 w 808074"/>
              <a:gd name="connsiteY36" fmla="*/ 127591 h 308344"/>
              <a:gd name="connsiteX37" fmla="*/ 680484 w 808074"/>
              <a:gd name="connsiteY37" fmla="*/ 159489 h 308344"/>
              <a:gd name="connsiteX38" fmla="*/ 691116 w 808074"/>
              <a:gd name="connsiteY38" fmla="*/ 127591 h 308344"/>
              <a:gd name="connsiteX39" fmla="*/ 723014 w 808074"/>
              <a:gd name="connsiteY39" fmla="*/ 53163 h 308344"/>
              <a:gd name="connsiteX40" fmla="*/ 744279 w 808074"/>
              <a:gd name="connsiteY40" fmla="*/ 95693 h 308344"/>
              <a:gd name="connsiteX41" fmla="*/ 765544 w 808074"/>
              <a:gd name="connsiteY41" fmla="*/ 191386 h 308344"/>
              <a:gd name="connsiteX42" fmla="*/ 776177 w 808074"/>
              <a:gd name="connsiteY42" fmla="*/ 148856 h 308344"/>
              <a:gd name="connsiteX43" fmla="*/ 808074 w 808074"/>
              <a:gd name="connsiteY43" fmla="*/ 127591 h 30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08074" h="308344">
                <a:moveTo>
                  <a:pt x="0" y="180754"/>
                </a:moveTo>
                <a:cubicBezTo>
                  <a:pt x="3544" y="148856"/>
                  <a:pt x="5752" y="116782"/>
                  <a:pt x="10632" y="85061"/>
                </a:cubicBezTo>
                <a:cubicBezTo>
                  <a:pt x="12854" y="70618"/>
                  <a:pt x="8194" y="49065"/>
                  <a:pt x="21265" y="42530"/>
                </a:cubicBezTo>
                <a:cubicBezTo>
                  <a:pt x="31290" y="37518"/>
                  <a:pt x="26886" y="64403"/>
                  <a:pt x="31898" y="74428"/>
                </a:cubicBezTo>
                <a:cubicBezTo>
                  <a:pt x="37613" y="85858"/>
                  <a:pt x="46075" y="95693"/>
                  <a:pt x="53163" y="106326"/>
                </a:cubicBezTo>
                <a:cubicBezTo>
                  <a:pt x="56707" y="127591"/>
                  <a:pt x="48551" y="154877"/>
                  <a:pt x="63795" y="170121"/>
                </a:cubicBezTo>
                <a:cubicBezTo>
                  <a:pt x="72831" y="179157"/>
                  <a:pt x="88920" y="159692"/>
                  <a:pt x="95693" y="148856"/>
                </a:cubicBezTo>
                <a:cubicBezTo>
                  <a:pt x="107573" y="129848"/>
                  <a:pt x="116958" y="85061"/>
                  <a:pt x="116958" y="85061"/>
                </a:cubicBezTo>
                <a:cubicBezTo>
                  <a:pt x="141767" y="159489"/>
                  <a:pt x="116958" y="141767"/>
                  <a:pt x="170121" y="159489"/>
                </a:cubicBezTo>
                <a:cubicBezTo>
                  <a:pt x="177766" y="128907"/>
                  <a:pt x="174137" y="112422"/>
                  <a:pt x="202019" y="95693"/>
                </a:cubicBezTo>
                <a:cubicBezTo>
                  <a:pt x="211629" y="89927"/>
                  <a:pt x="223284" y="88605"/>
                  <a:pt x="233916" y="85061"/>
                </a:cubicBezTo>
                <a:cubicBezTo>
                  <a:pt x="272030" y="199402"/>
                  <a:pt x="253690" y="126490"/>
                  <a:pt x="265814" y="308344"/>
                </a:cubicBezTo>
                <a:lnTo>
                  <a:pt x="287079" y="244549"/>
                </a:lnTo>
                <a:cubicBezTo>
                  <a:pt x="290623" y="233916"/>
                  <a:pt x="294994" y="223524"/>
                  <a:pt x="297712" y="212651"/>
                </a:cubicBezTo>
                <a:cubicBezTo>
                  <a:pt x="301256" y="198474"/>
                  <a:pt x="304145" y="184118"/>
                  <a:pt x="308344" y="170121"/>
                </a:cubicBezTo>
                <a:cubicBezTo>
                  <a:pt x="314785" y="148651"/>
                  <a:pt x="324172" y="128072"/>
                  <a:pt x="329609" y="106326"/>
                </a:cubicBezTo>
                <a:cubicBezTo>
                  <a:pt x="333153" y="92149"/>
                  <a:pt x="336043" y="77792"/>
                  <a:pt x="340242" y="63795"/>
                </a:cubicBezTo>
                <a:cubicBezTo>
                  <a:pt x="346683" y="42325"/>
                  <a:pt x="361507" y="0"/>
                  <a:pt x="361507" y="0"/>
                </a:cubicBezTo>
                <a:cubicBezTo>
                  <a:pt x="384970" y="117316"/>
                  <a:pt x="371342" y="140615"/>
                  <a:pt x="393405" y="74428"/>
                </a:cubicBezTo>
                <a:cubicBezTo>
                  <a:pt x="396949" y="85061"/>
                  <a:pt x="400958" y="95549"/>
                  <a:pt x="404037" y="106326"/>
                </a:cubicBezTo>
                <a:cubicBezTo>
                  <a:pt x="408051" y="120377"/>
                  <a:pt x="400807" y="144235"/>
                  <a:pt x="414670" y="148856"/>
                </a:cubicBezTo>
                <a:cubicBezTo>
                  <a:pt x="426793" y="152897"/>
                  <a:pt x="428847" y="127591"/>
                  <a:pt x="435935" y="116958"/>
                </a:cubicBezTo>
                <a:cubicBezTo>
                  <a:pt x="443023" y="95693"/>
                  <a:pt x="450112" y="31898"/>
                  <a:pt x="457200" y="53163"/>
                </a:cubicBezTo>
                <a:cubicBezTo>
                  <a:pt x="460744" y="63796"/>
                  <a:pt x="465401" y="74120"/>
                  <a:pt x="467832" y="85061"/>
                </a:cubicBezTo>
                <a:cubicBezTo>
                  <a:pt x="472509" y="106106"/>
                  <a:pt x="474237" y="127716"/>
                  <a:pt x="478465" y="148856"/>
                </a:cubicBezTo>
                <a:cubicBezTo>
                  <a:pt x="481331" y="163185"/>
                  <a:pt x="485554" y="177209"/>
                  <a:pt x="489098" y="191386"/>
                </a:cubicBezTo>
                <a:cubicBezTo>
                  <a:pt x="492642" y="180754"/>
                  <a:pt x="496651" y="170265"/>
                  <a:pt x="499730" y="159489"/>
                </a:cubicBezTo>
                <a:cubicBezTo>
                  <a:pt x="503745" y="145438"/>
                  <a:pt x="505232" y="130641"/>
                  <a:pt x="510363" y="116958"/>
                </a:cubicBezTo>
                <a:cubicBezTo>
                  <a:pt x="515928" y="102117"/>
                  <a:pt x="525384" y="88996"/>
                  <a:pt x="531628" y="74428"/>
                </a:cubicBezTo>
                <a:cubicBezTo>
                  <a:pt x="536043" y="64126"/>
                  <a:pt x="538716" y="53163"/>
                  <a:pt x="542260" y="42530"/>
                </a:cubicBezTo>
                <a:cubicBezTo>
                  <a:pt x="545804" y="53163"/>
                  <a:pt x="549814" y="63651"/>
                  <a:pt x="552893" y="74428"/>
                </a:cubicBezTo>
                <a:cubicBezTo>
                  <a:pt x="556908" y="88479"/>
                  <a:pt x="555420" y="104799"/>
                  <a:pt x="563526" y="116958"/>
                </a:cubicBezTo>
                <a:cubicBezTo>
                  <a:pt x="570614" y="127590"/>
                  <a:pt x="584791" y="131135"/>
                  <a:pt x="595423" y="138223"/>
                </a:cubicBezTo>
                <a:cubicBezTo>
                  <a:pt x="598967" y="148856"/>
                  <a:pt x="596031" y="175133"/>
                  <a:pt x="606056" y="170121"/>
                </a:cubicBezTo>
                <a:cubicBezTo>
                  <a:pt x="619126" y="163586"/>
                  <a:pt x="613518" y="141856"/>
                  <a:pt x="616688" y="127591"/>
                </a:cubicBezTo>
                <a:cubicBezTo>
                  <a:pt x="643685" y="6106"/>
                  <a:pt x="612024" y="135619"/>
                  <a:pt x="637953" y="31898"/>
                </a:cubicBezTo>
                <a:lnTo>
                  <a:pt x="669851" y="127591"/>
                </a:lnTo>
                <a:lnTo>
                  <a:pt x="680484" y="159489"/>
                </a:lnTo>
                <a:cubicBezTo>
                  <a:pt x="684028" y="148856"/>
                  <a:pt x="686701" y="137893"/>
                  <a:pt x="691116" y="127591"/>
                </a:cubicBezTo>
                <a:cubicBezTo>
                  <a:pt x="730537" y="35607"/>
                  <a:pt x="698075" y="127979"/>
                  <a:pt x="723014" y="53163"/>
                </a:cubicBezTo>
                <a:cubicBezTo>
                  <a:pt x="730102" y="67340"/>
                  <a:pt x="738714" y="80852"/>
                  <a:pt x="744279" y="95693"/>
                </a:cubicBezTo>
                <a:cubicBezTo>
                  <a:pt x="750717" y="112860"/>
                  <a:pt x="762655" y="176942"/>
                  <a:pt x="765544" y="191386"/>
                </a:cubicBezTo>
                <a:cubicBezTo>
                  <a:pt x="769088" y="177209"/>
                  <a:pt x="768071" y="161015"/>
                  <a:pt x="776177" y="148856"/>
                </a:cubicBezTo>
                <a:cubicBezTo>
                  <a:pt x="783265" y="138224"/>
                  <a:pt x="808074" y="127591"/>
                  <a:pt x="808074" y="12759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7" name="Frihåndsform 16"/>
          <p:cNvSpPr/>
          <p:nvPr/>
        </p:nvSpPr>
        <p:spPr>
          <a:xfrm>
            <a:off x="4067178" y="2852740"/>
            <a:ext cx="809625" cy="307975"/>
          </a:xfrm>
          <a:custGeom>
            <a:avLst/>
            <a:gdLst>
              <a:gd name="connsiteX0" fmla="*/ 0 w 808074"/>
              <a:gd name="connsiteY0" fmla="*/ 180754 h 308344"/>
              <a:gd name="connsiteX1" fmla="*/ 10632 w 808074"/>
              <a:gd name="connsiteY1" fmla="*/ 85061 h 308344"/>
              <a:gd name="connsiteX2" fmla="*/ 21265 w 808074"/>
              <a:gd name="connsiteY2" fmla="*/ 42530 h 308344"/>
              <a:gd name="connsiteX3" fmla="*/ 31898 w 808074"/>
              <a:gd name="connsiteY3" fmla="*/ 74428 h 308344"/>
              <a:gd name="connsiteX4" fmla="*/ 53163 w 808074"/>
              <a:gd name="connsiteY4" fmla="*/ 106326 h 308344"/>
              <a:gd name="connsiteX5" fmla="*/ 63795 w 808074"/>
              <a:gd name="connsiteY5" fmla="*/ 170121 h 308344"/>
              <a:gd name="connsiteX6" fmla="*/ 95693 w 808074"/>
              <a:gd name="connsiteY6" fmla="*/ 148856 h 308344"/>
              <a:gd name="connsiteX7" fmla="*/ 116958 w 808074"/>
              <a:gd name="connsiteY7" fmla="*/ 85061 h 308344"/>
              <a:gd name="connsiteX8" fmla="*/ 170121 w 808074"/>
              <a:gd name="connsiteY8" fmla="*/ 159489 h 308344"/>
              <a:gd name="connsiteX9" fmla="*/ 202019 w 808074"/>
              <a:gd name="connsiteY9" fmla="*/ 95693 h 308344"/>
              <a:gd name="connsiteX10" fmla="*/ 233916 w 808074"/>
              <a:gd name="connsiteY10" fmla="*/ 85061 h 308344"/>
              <a:gd name="connsiteX11" fmla="*/ 265814 w 808074"/>
              <a:gd name="connsiteY11" fmla="*/ 308344 h 308344"/>
              <a:gd name="connsiteX12" fmla="*/ 287079 w 808074"/>
              <a:gd name="connsiteY12" fmla="*/ 244549 h 308344"/>
              <a:gd name="connsiteX13" fmla="*/ 297712 w 808074"/>
              <a:gd name="connsiteY13" fmla="*/ 212651 h 308344"/>
              <a:gd name="connsiteX14" fmla="*/ 308344 w 808074"/>
              <a:gd name="connsiteY14" fmla="*/ 170121 h 308344"/>
              <a:gd name="connsiteX15" fmla="*/ 329609 w 808074"/>
              <a:gd name="connsiteY15" fmla="*/ 106326 h 308344"/>
              <a:gd name="connsiteX16" fmla="*/ 340242 w 808074"/>
              <a:gd name="connsiteY16" fmla="*/ 63795 h 308344"/>
              <a:gd name="connsiteX17" fmla="*/ 361507 w 808074"/>
              <a:gd name="connsiteY17" fmla="*/ 0 h 308344"/>
              <a:gd name="connsiteX18" fmla="*/ 393405 w 808074"/>
              <a:gd name="connsiteY18" fmla="*/ 74428 h 308344"/>
              <a:gd name="connsiteX19" fmla="*/ 404037 w 808074"/>
              <a:gd name="connsiteY19" fmla="*/ 106326 h 308344"/>
              <a:gd name="connsiteX20" fmla="*/ 414670 w 808074"/>
              <a:gd name="connsiteY20" fmla="*/ 148856 h 308344"/>
              <a:gd name="connsiteX21" fmla="*/ 435935 w 808074"/>
              <a:gd name="connsiteY21" fmla="*/ 116958 h 308344"/>
              <a:gd name="connsiteX22" fmla="*/ 457200 w 808074"/>
              <a:gd name="connsiteY22" fmla="*/ 53163 h 308344"/>
              <a:gd name="connsiteX23" fmla="*/ 467832 w 808074"/>
              <a:gd name="connsiteY23" fmla="*/ 85061 h 308344"/>
              <a:gd name="connsiteX24" fmla="*/ 478465 w 808074"/>
              <a:gd name="connsiteY24" fmla="*/ 148856 h 308344"/>
              <a:gd name="connsiteX25" fmla="*/ 489098 w 808074"/>
              <a:gd name="connsiteY25" fmla="*/ 191386 h 308344"/>
              <a:gd name="connsiteX26" fmla="*/ 499730 w 808074"/>
              <a:gd name="connsiteY26" fmla="*/ 159489 h 308344"/>
              <a:gd name="connsiteX27" fmla="*/ 510363 w 808074"/>
              <a:gd name="connsiteY27" fmla="*/ 116958 h 308344"/>
              <a:gd name="connsiteX28" fmla="*/ 531628 w 808074"/>
              <a:gd name="connsiteY28" fmla="*/ 74428 h 308344"/>
              <a:gd name="connsiteX29" fmla="*/ 542260 w 808074"/>
              <a:gd name="connsiteY29" fmla="*/ 42530 h 308344"/>
              <a:gd name="connsiteX30" fmla="*/ 552893 w 808074"/>
              <a:gd name="connsiteY30" fmla="*/ 74428 h 308344"/>
              <a:gd name="connsiteX31" fmla="*/ 563526 w 808074"/>
              <a:gd name="connsiteY31" fmla="*/ 116958 h 308344"/>
              <a:gd name="connsiteX32" fmla="*/ 595423 w 808074"/>
              <a:gd name="connsiteY32" fmla="*/ 138223 h 308344"/>
              <a:gd name="connsiteX33" fmla="*/ 606056 w 808074"/>
              <a:gd name="connsiteY33" fmla="*/ 170121 h 308344"/>
              <a:gd name="connsiteX34" fmla="*/ 616688 w 808074"/>
              <a:gd name="connsiteY34" fmla="*/ 127591 h 308344"/>
              <a:gd name="connsiteX35" fmla="*/ 637953 w 808074"/>
              <a:gd name="connsiteY35" fmla="*/ 31898 h 308344"/>
              <a:gd name="connsiteX36" fmla="*/ 669851 w 808074"/>
              <a:gd name="connsiteY36" fmla="*/ 127591 h 308344"/>
              <a:gd name="connsiteX37" fmla="*/ 680484 w 808074"/>
              <a:gd name="connsiteY37" fmla="*/ 159489 h 308344"/>
              <a:gd name="connsiteX38" fmla="*/ 691116 w 808074"/>
              <a:gd name="connsiteY38" fmla="*/ 127591 h 308344"/>
              <a:gd name="connsiteX39" fmla="*/ 723014 w 808074"/>
              <a:gd name="connsiteY39" fmla="*/ 53163 h 308344"/>
              <a:gd name="connsiteX40" fmla="*/ 744279 w 808074"/>
              <a:gd name="connsiteY40" fmla="*/ 95693 h 308344"/>
              <a:gd name="connsiteX41" fmla="*/ 765544 w 808074"/>
              <a:gd name="connsiteY41" fmla="*/ 191386 h 308344"/>
              <a:gd name="connsiteX42" fmla="*/ 776177 w 808074"/>
              <a:gd name="connsiteY42" fmla="*/ 148856 h 308344"/>
              <a:gd name="connsiteX43" fmla="*/ 808074 w 808074"/>
              <a:gd name="connsiteY43" fmla="*/ 127591 h 30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08074" h="308344">
                <a:moveTo>
                  <a:pt x="0" y="180754"/>
                </a:moveTo>
                <a:cubicBezTo>
                  <a:pt x="3544" y="148856"/>
                  <a:pt x="5752" y="116782"/>
                  <a:pt x="10632" y="85061"/>
                </a:cubicBezTo>
                <a:cubicBezTo>
                  <a:pt x="12854" y="70618"/>
                  <a:pt x="8194" y="49065"/>
                  <a:pt x="21265" y="42530"/>
                </a:cubicBezTo>
                <a:cubicBezTo>
                  <a:pt x="31290" y="37518"/>
                  <a:pt x="26886" y="64403"/>
                  <a:pt x="31898" y="74428"/>
                </a:cubicBezTo>
                <a:cubicBezTo>
                  <a:pt x="37613" y="85858"/>
                  <a:pt x="46075" y="95693"/>
                  <a:pt x="53163" y="106326"/>
                </a:cubicBezTo>
                <a:cubicBezTo>
                  <a:pt x="56707" y="127591"/>
                  <a:pt x="48551" y="154877"/>
                  <a:pt x="63795" y="170121"/>
                </a:cubicBezTo>
                <a:cubicBezTo>
                  <a:pt x="72831" y="179157"/>
                  <a:pt x="88920" y="159692"/>
                  <a:pt x="95693" y="148856"/>
                </a:cubicBezTo>
                <a:cubicBezTo>
                  <a:pt x="107573" y="129848"/>
                  <a:pt x="116958" y="85061"/>
                  <a:pt x="116958" y="85061"/>
                </a:cubicBezTo>
                <a:cubicBezTo>
                  <a:pt x="141767" y="159489"/>
                  <a:pt x="116958" y="141767"/>
                  <a:pt x="170121" y="159489"/>
                </a:cubicBezTo>
                <a:cubicBezTo>
                  <a:pt x="177766" y="128907"/>
                  <a:pt x="174137" y="112422"/>
                  <a:pt x="202019" y="95693"/>
                </a:cubicBezTo>
                <a:cubicBezTo>
                  <a:pt x="211629" y="89927"/>
                  <a:pt x="223284" y="88605"/>
                  <a:pt x="233916" y="85061"/>
                </a:cubicBezTo>
                <a:cubicBezTo>
                  <a:pt x="272030" y="199402"/>
                  <a:pt x="253690" y="126490"/>
                  <a:pt x="265814" y="308344"/>
                </a:cubicBezTo>
                <a:lnTo>
                  <a:pt x="287079" y="244549"/>
                </a:lnTo>
                <a:cubicBezTo>
                  <a:pt x="290623" y="233916"/>
                  <a:pt x="294994" y="223524"/>
                  <a:pt x="297712" y="212651"/>
                </a:cubicBezTo>
                <a:cubicBezTo>
                  <a:pt x="301256" y="198474"/>
                  <a:pt x="304145" y="184118"/>
                  <a:pt x="308344" y="170121"/>
                </a:cubicBezTo>
                <a:cubicBezTo>
                  <a:pt x="314785" y="148651"/>
                  <a:pt x="324172" y="128072"/>
                  <a:pt x="329609" y="106326"/>
                </a:cubicBezTo>
                <a:cubicBezTo>
                  <a:pt x="333153" y="92149"/>
                  <a:pt x="336043" y="77792"/>
                  <a:pt x="340242" y="63795"/>
                </a:cubicBezTo>
                <a:cubicBezTo>
                  <a:pt x="346683" y="42325"/>
                  <a:pt x="361507" y="0"/>
                  <a:pt x="361507" y="0"/>
                </a:cubicBezTo>
                <a:cubicBezTo>
                  <a:pt x="384970" y="117316"/>
                  <a:pt x="371342" y="140615"/>
                  <a:pt x="393405" y="74428"/>
                </a:cubicBezTo>
                <a:cubicBezTo>
                  <a:pt x="396949" y="85061"/>
                  <a:pt x="400958" y="95549"/>
                  <a:pt x="404037" y="106326"/>
                </a:cubicBezTo>
                <a:cubicBezTo>
                  <a:pt x="408051" y="120377"/>
                  <a:pt x="400807" y="144235"/>
                  <a:pt x="414670" y="148856"/>
                </a:cubicBezTo>
                <a:cubicBezTo>
                  <a:pt x="426793" y="152897"/>
                  <a:pt x="428847" y="127591"/>
                  <a:pt x="435935" y="116958"/>
                </a:cubicBezTo>
                <a:cubicBezTo>
                  <a:pt x="443023" y="95693"/>
                  <a:pt x="450112" y="31898"/>
                  <a:pt x="457200" y="53163"/>
                </a:cubicBezTo>
                <a:cubicBezTo>
                  <a:pt x="460744" y="63796"/>
                  <a:pt x="465401" y="74120"/>
                  <a:pt x="467832" y="85061"/>
                </a:cubicBezTo>
                <a:cubicBezTo>
                  <a:pt x="472509" y="106106"/>
                  <a:pt x="474237" y="127716"/>
                  <a:pt x="478465" y="148856"/>
                </a:cubicBezTo>
                <a:cubicBezTo>
                  <a:pt x="481331" y="163185"/>
                  <a:pt x="485554" y="177209"/>
                  <a:pt x="489098" y="191386"/>
                </a:cubicBezTo>
                <a:cubicBezTo>
                  <a:pt x="492642" y="180754"/>
                  <a:pt x="496651" y="170265"/>
                  <a:pt x="499730" y="159489"/>
                </a:cubicBezTo>
                <a:cubicBezTo>
                  <a:pt x="503745" y="145438"/>
                  <a:pt x="505232" y="130641"/>
                  <a:pt x="510363" y="116958"/>
                </a:cubicBezTo>
                <a:cubicBezTo>
                  <a:pt x="515928" y="102117"/>
                  <a:pt x="525384" y="88996"/>
                  <a:pt x="531628" y="74428"/>
                </a:cubicBezTo>
                <a:cubicBezTo>
                  <a:pt x="536043" y="64126"/>
                  <a:pt x="538716" y="53163"/>
                  <a:pt x="542260" y="42530"/>
                </a:cubicBezTo>
                <a:cubicBezTo>
                  <a:pt x="545804" y="53163"/>
                  <a:pt x="549814" y="63651"/>
                  <a:pt x="552893" y="74428"/>
                </a:cubicBezTo>
                <a:cubicBezTo>
                  <a:pt x="556908" y="88479"/>
                  <a:pt x="555420" y="104799"/>
                  <a:pt x="563526" y="116958"/>
                </a:cubicBezTo>
                <a:cubicBezTo>
                  <a:pt x="570614" y="127590"/>
                  <a:pt x="584791" y="131135"/>
                  <a:pt x="595423" y="138223"/>
                </a:cubicBezTo>
                <a:cubicBezTo>
                  <a:pt x="598967" y="148856"/>
                  <a:pt x="596031" y="175133"/>
                  <a:pt x="606056" y="170121"/>
                </a:cubicBezTo>
                <a:cubicBezTo>
                  <a:pt x="619126" y="163586"/>
                  <a:pt x="613518" y="141856"/>
                  <a:pt x="616688" y="127591"/>
                </a:cubicBezTo>
                <a:cubicBezTo>
                  <a:pt x="643685" y="6106"/>
                  <a:pt x="612024" y="135619"/>
                  <a:pt x="637953" y="31898"/>
                </a:cubicBezTo>
                <a:lnTo>
                  <a:pt x="669851" y="127591"/>
                </a:lnTo>
                <a:lnTo>
                  <a:pt x="680484" y="159489"/>
                </a:lnTo>
                <a:cubicBezTo>
                  <a:pt x="684028" y="148856"/>
                  <a:pt x="686701" y="137893"/>
                  <a:pt x="691116" y="127591"/>
                </a:cubicBezTo>
                <a:cubicBezTo>
                  <a:pt x="730537" y="35607"/>
                  <a:pt x="698075" y="127979"/>
                  <a:pt x="723014" y="53163"/>
                </a:cubicBezTo>
                <a:cubicBezTo>
                  <a:pt x="730102" y="67340"/>
                  <a:pt x="738714" y="80852"/>
                  <a:pt x="744279" y="95693"/>
                </a:cubicBezTo>
                <a:cubicBezTo>
                  <a:pt x="750717" y="112860"/>
                  <a:pt x="762655" y="176942"/>
                  <a:pt x="765544" y="191386"/>
                </a:cubicBezTo>
                <a:cubicBezTo>
                  <a:pt x="769088" y="177209"/>
                  <a:pt x="768071" y="161015"/>
                  <a:pt x="776177" y="148856"/>
                </a:cubicBezTo>
                <a:cubicBezTo>
                  <a:pt x="783265" y="138224"/>
                  <a:pt x="808074" y="127591"/>
                  <a:pt x="808074" y="12759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8" name="Frihåndsform 17"/>
          <p:cNvSpPr/>
          <p:nvPr/>
        </p:nvSpPr>
        <p:spPr>
          <a:xfrm>
            <a:off x="2268541" y="2997201"/>
            <a:ext cx="808037" cy="71438"/>
          </a:xfrm>
          <a:custGeom>
            <a:avLst/>
            <a:gdLst>
              <a:gd name="connsiteX0" fmla="*/ 0 w 808074"/>
              <a:gd name="connsiteY0" fmla="*/ 180754 h 308344"/>
              <a:gd name="connsiteX1" fmla="*/ 10632 w 808074"/>
              <a:gd name="connsiteY1" fmla="*/ 85061 h 308344"/>
              <a:gd name="connsiteX2" fmla="*/ 21265 w 808074"/>
              <a:gd name="connsiteY2" fmla="*/ 42530 h 308344"/>
              <a:gd name="connsiteX3" fmla="*/ 31898 w 808074"/>
              <a:gd name="connsiteY3" fmla="*/ 74428 h 308344"/>
              <a:gd name="connsiteX4" fmla="*/ 53163 w 808074"/>
              <a:gd name="connsiteY4" fmla="*/ 106326 h 308344"/>
              <a:gd name="connsiteX5" fmla="*/ 63795 w 808074"/>
              <a:gd name="connsiteY5" fmla="*/ 170121 h 308344"/>
              <a:gd name="connsiteX6" fmla="*/ 95693 w 808074"/>
              <a:gd name="connsiteY6" fmla="*/ 148856 h 308344"/>
              <a:gd name="connsiteX7" fmla="*/ 116958 w 808074"/>
              <a:gd name="connsiteY7" fmla="*/ 85061 h 308344"/>
              <a:gd name="connsiteX8" fmla="*/ 170121 w 808074"/>
              <a:gd name="connsiteY8" fmla="*/ 159489 h 308344"/>
              <a:gd name="connsiteX9" fmla="*/ 202019 w 808074"/>
              <a:gd name="connsiteY9" fmla="*/ 95693 h 308344"/>
              <a:gd name="connsiteX10" fmla="*/ 233916 w 808074"/>
              <a:gd name="connsiteY10" fmla="*/ 85061 h 308344"/>
              <a:gd name="connsiteX11" fmla="*/ 265814 w 808074"/>
              <a:gd name="connsiteY11" fmla="*/ 308344 h 308344"/>
              <a:gd name="connsiteX12" fmla="*/ 287079 w 808074"/>
              <a:gd name="connsiteY12" fmla="*/ 244549 h 308344"/>
              <a:gd name="connsiteX13" fmla="*/ 297712 w 808074"/>
              <a:gd name="connsiteY13" fmla="*/ 212651 h 308344"/>
              <a:gd name="connsiteX14" fmla="*/ 308344 w 808074"/>
              <a:gd name="connsiteY14" fmla="*/ 170121 h 308344"/>
              <a:gd name="connsiteX15" fmla="*/ 329609 w 808074"/>
              <a:gd name="connsiteY15" fmla="*/ 106326 h 308344"/>
              <a:gd name="connsiteX16" fmla="*/ 340242 w 808074"/>
              <a:gd name="connsiteY16" fmla="*/ 63795 h 308344"/>
              <a:gd name="connsiteX17" fmla="*/ 361507 w 808074"/>
              <a:gd name="connsiteY17" fmla="*/ 0 h 308344"/>
              <a:gd name="connsiteX18" fmla="*/ 393405 w 808074"/>
              <a:gd name="connsiteY18" fmla="*/ 74428 h 308344"/>
              <a:gd name="connsiteX19" fmla="*/ 404037 w 808074"/>
              <a:gd name="connsiteY19" fmla="*/ 106326 h 308344"/>
              <a:gd name="connsiteX20" fmla="*/ 414670 w 808074"/>
              <a:gd name="connsiteY20" fmla="*/ 148856 h 308344"/>
              <a:gd name="connsiteX21" fmla="*/ 435935 w 808074"/>
              <a:gd name="connsiteY21" fmla="*/ 116958 h 308344"/>
              <a:gd name="connsiteX22" fmla="*/ 457200 w 808074"/>
              <a:gd name="connsiteY22" fmla="*/ 53163 h 308344"/>
              <a:gd name="connsiteX23" fmla="*/ 467832 w 808074"/>
              <a:gd name="connsiteY23" fmla="*/ 85061 h 308344"/>
              <a:gd name="connsiteX24" fmla="*/ 478465 w 808074"/>
              <a:gd name="connsiteY24" fmla="*/ 148856 h 308344"/>
              <a:gd name="connsiteX25" fmla="*/ 489098 w 808074"/>
              <a:gd name="connsiteY25" fmla="*/ 191386 h 308344"/>
              <a:gd name="connsiteX26" fmla="*/ 499730 w 808074"/>
              <a:gd name="connsiteY26" fmla="*/ 159489 h 308344"/>
              <a:gd name="connsiteX27" fmla="*/ 510363 w 808074"/>
              <a:gd name="connsiteY27" fmla="*/ 116958 h 308344"/>
              <a:gd name="connsiteX28" fmla="*/ 531628 w 808074"/>
              <a:gd name="connsiteY28" fmla="*/ 74428 h 308344"/>
              <a:gd name="connsiteX29" fmla="*/ 542260 w 808074"/>
              <a:gd name="connsiteY29" fmla="*/ 42530 h 308344"/>
              <a:gd name="connsiteX30" fmla="*/ 552893 w 808074"/>
              <a:gd name="connsiteY30" fmla="*/ 74428 h 308344"/>
              <a:gd name="connsiteX31" fmla="*/ 563526 w 808074"/>
              <a:gd name="connsiteY31" fmla="*/ 116958 h 308344"/>
              <a:gd name="connsiteX32" fmla="*/ 595423 w 808074"/>
              <a:gd name="connsiteY32" fmla="*/ 138223 h 308344"/>
              <a:gd name="connsiteX33" fmla="*/ 606056 w 808074"/>
              <a:gd name="connsiteY33" fmla="*/ 170121 h 308344"/>
              <a:gd name="connsiteX34" fmla="*/ 616688 w 808074"/>
              <a:gd name="connsiteY34" fmla="*/ 127591 h 308344"/>
              <a:gd name="connsiteX35" fmla="*/ 637953 w 808074"/>
              <a:gd name="connsiteY35" fmla="*/ 31898 h 308344"/>
              <a:gd name="connsiteX36" fmla="*/ 669851 w 808074"/>
              <a:gd name="connsiteY36" fmla="*/ 127591 h 308344"/>
              <a:gd name="connsiteX37" fmla="*/ 680484 w 808074"/>
              <a:gd name="connsiteY37" fmla="*/ 159489 h 308344"/>
              <a:gd name="connsiteX38" fmla="*/ 691116 w 808074"/>
              <a:gd name="connsiteY38" fmla="*/ 127591 h 308344"/>
              <a:gd name="connsiteX39" fmla="*/ 723014 w 808074"/>
              <a:gd name="connsiteY39" fmla="*/ 53163 h 308344"/>
              <a:gd name="connsiteX40" fmla="*/ 744279 w 808074"/>
              <a:gd name="connsiteY40" fmla="*/ 95693 h 308344"/>
              <a:gd name="connsiteX41" fmla="*/ 765544 w 808074"/>
              <a:gd name="connsiteY41" fmla="*/ 191386 h 308344"/>
              <a:gd name="connsiteX42" fmla="*/ 776177 w 808074"/>
              <a:gd name="connsiteY42" fmla="*/ 148856 h 308344"/>
              <a:gd name="connsiteX43" fmla="*/ 808074 w 808074"/>
              <a:gd name="connsiteY43" fmla="*/ 127591 h 30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08074" h="308344">
                <a:moveTo>
                  <a:pt x="0" y="180754"/>
                </a:moveTo>
                <a:cubicBezTo>
                  <a:pt x="3544" y="148856"/>
                  <a:pt x="5752" y="116782"/>
                  <a:pt x="10632" y="85061"/>
                </a:cubicBezTo>
                <a:cubicBezTo>
                  <a:pt x="12854" y="70618"/>
                  <a:pt x="8194" y="49065"/>
                  <a:pt x="21265" y="42530"/>
                </a:cubicBezTo>
                <a:cubicBezTo>
                  <a:pt x="31290" y="37518"/>
                  <a:pt x="26886" y="64403"/>
                  <a:pt x="31898" y="74428"/>
                </a:cubicBezTo>
                <a:cubicBezTo>
                  <a:pt x="37613" y="85858"/>
                  <a:pt x="46075" y="95693"/>
                  <a:pt x="53163" y="106326"/>
                </a:cubicBezTo>
                <a:cubicBezTo>
                  <a:pt x="56707" y="127591"/>
                  <a:pt x="48551" y="154877"/>
                  <a:pt x="63795" y="170121"/>
                </a:cubicBezTo>
                <a:cubicBezTo>
                  <a:pt x="72831" y="179157"/>
                  <a:pt x="88920" y="159692"/>
                  <a:pt x="95693" y="148856"/>
                </a:cubicBezTo>
                <a:cubicBezTo>
                  <a:pt x="107573" y="129848"/>
                  <a:pt x="116958" y="85061"/>
                  <a:pt x="116958" y="85061"/>
                </a:cubicBezTo>
                <a:cubicBezTo>
                  <a:pt x="141767" y="159489"/>
                  <a:pt x="116958" y="141767"/>
                  <a:pt x="170121" y="159489"/>
                </a:cubicBezTo>
                <a:cubicBezTo>
                  <a:pt x="177766" y="128907"/>
                  <a:pt x="174137" y="112422"/>
                  <a:pt x="202019" y="95693"/>
                </a:cubicBezTo>
                <a:cubicBezTo>
                  <a:pt x="211629" y="89927"/>
                  <a:pt x="223284" y="88605"/>
                  <a:pt x="233916" y="85061"/>
                </a:cubicBezTo>
                <a:cubicBezTo>
                  <a:pt x="272030" y="199402"/>
                  <a:pt x="253690" y="126490"/>
                  <a:pt x="265814" y="308344"/>
                </a:cubicBezTo>
                <a:lnTo>
                  <a:pt x="287079" y="244549"/>
                </a:lnTo>
                <a:cubicBezTo>
                  <a:pt x="290623" y="233916"/>
                  <a:pt x="294994" y="223524"/>
                  <a:pt x="297712" y="212651"/>
                </a:cubicBezTo>
                <a:cubicBezTo>
                  <a:pt x="301256" y="198474"/>
                  <a:pt x="304145" y="184118"/>
                  <a:pt x="308344" y="170121"/>
                </a:cubicBezTo>
                <a:cubicBezTo>
                  <a:pt x="314785" y="148651"/>
                  <a:pt x="324172" y="128072"/>
                  <a:pt x="329609" y="106326"/>
                </a:cubicBezTo>
                <a:cubicBezTo>
                  <a:pt x="333153" y="92149"/>
                  <a:pt x="336043" y="77792"/>
                  <a:pt x="340242" y="63795"/>
                </a:cubicBezTo>
                <a:cubicBezTo>
                  <a:pt x="346683" y="42325"/>
                  <a:pt x="361507" y="0"/>
                  <a:pt x="361507" y="0"/>
                </a:cubicBezTo>
                <a:cubicBezTo>
                  <a:pt x="384970" y="117316"/>
                  <a:pt x="371342" y="140615"/>
                  <a:pt x="393405" y="74428"/>
                </a:cubicBezTo>
                <a:cubicBezTo>
                  <a:pt x="396949" y="85061"/>
                  <a:pt x="400958" y="95549"/>
                  <a:pt x="404037" y="106326"/>
                </a:cubicBezTo>
                <a:cubicBezTo>
                  <a:pt x="408051" y="120377"/>
                  <a:pt x="400807" y="144235"/>
                  <a:pt x="414670" y="148856"/>
                </a:cubicBezTo>
                <a:cubicBezTo>
                  <a:pt x="426793" y="152897"/>
                  <a:pt x="428847" y="127591"/>
                  <a:pt x="435935" y="116958"/>
                </a:cubicBezTo>
                <a:cubicBezTo>
                  <a:pt x="443023" y="95693"/>
                  <a:pt x="450112" y="31898"/>
                  <a:pt x="457200" y="53163"/>
                </a:cubicBezTo>
                <a:cubicBezTo>
                  <a:pt x="460744" y="63796"/>
                  <a:pt x="465401" y="74120"/>
                  <a:pt x="467832" y="85061"/>
                </a:cubicBezTo>
                <a:cubicBezTo>
                  <a:pt x="472509" y="106106"/>
                  <a:pt x="474237" y="127716"/>
                  <a:pt x="478465" y="148856"/>
                </a:cubicBezTo>
                <a:cubicBezTo>
                  <a:pt x="481331" y="163185"/>
                  <a:pt x="485554" y="177209"/>
                  <a:pt x="489098" y="191386"/>
                </a:cubicBezTo>
                <a:cubicBezTo>
                  <a:pt x="492642" y="180754"/>
                  <a:pt x="496651" y="170265"/>
                  <a:pt x="499730" y="159489"/>
                </a:cubicBezTo>
                <a:cubicBezTo>
                  <a:pt x="503745" y="145438"/>
                  <a:pt x="505232" y="130641"/>
                  <a:pt x="510363" y="116958"/>
                </a:cubicBezTo>
                <a:cubicBezTo>
                  <a:pt x="515928" y="102117"/>
                  <a:pt x="525384" y="88996"/>
                  <a:pt x="531628" y="74428"/>
                </a:cubicBezTo>
                <a:cubicBezTo>
                  <a:pt x="536043" y="64126"/>
                  <a:pt x="538716" y="53163"/>
                  <a:pt x="542260" y="42530"/>
                </a:cubicBezTo>
                <a:cubicBezTo>
                  <a:pt x="545804" y="53163"/>
                  <a:pt x="549814" y="63651"/>
                  <a:pt x="552893" y="74428"/>
                </a:cubicBezTo>
                <a:cubicBezTo>
                  <a:pt x="556908" y="88479"/>
                  <a:pt x="555420" y="104799"/>
                  <a:pt x="563526" y="116958"/>
                </a:cubicBezTo>
                <a:cubicBezTo>
                  <a:pt x="570614" y="127590"/>
                  <a:pt x="584791" y="131135"/>
                  <a:pt x="595423" y="138223"/>
                </a:cubicBezTo>
                <a:cubicBezTo>
                  <a:pt x="598967" y="148856"/>
                  <a:pt x="596031" y="175133"/>
                  <a:pt x="606056" y="170121"/>
                </a:cubicBezTo>
                <a:cubicBezTo>
                  <a:pt x="619126" y="163586"/>
                  <a:pt x="613518" y="141856"/>
                  <a:pt x="616688" y="127591"/>
                </a:cubicBezTo>
                <a:cubicBezTo>
                  <a:pt x="643685" y="6106"/>
                  <a:pt x="612024" y="135619"/>
                  <a:pt x="637953" y="31898"/>
                </a:cubicBezTo>
                <a:lnTo>
                  <a:pt x="669851" y="127591"/>
                </a:lnTo>
                <a:lnTo>
                  <a:pt x="680484" y="159489"/>
                </a:lnTo>
                <a:cubicBezTo>
                  <a:pt x="684028" y="148856"/>
                  <a:pt x="686701" y="137893"/>
                  <a:pt x="691116" y="127591"/>
                </a:cubicBezTo>
                <a:cubicBezTo>
                  <a:pt x="730537" y="35607"/>
                  <a:pt x="698075" y="127979"/>
                  <a:pt x="723014" y="53163"/>
                </a:cubicBezTo>
                <a:cubicBezTo>
                  <a:pt x="730102" y="67340"/>
                  <a:pt x="738714" y="80852"/>
                  <a:pt x="744279" y="95693"/>
                </a:cubicBezTo>
                <a:cubicBezTo>
                  <a:pt x="750717" y="112860"/>
                  <a:pt x="762655" y="176942"/>
                  <a:pt x="765544" y="191386"/>
                </a:cubicBezTo>
                <a:cubicBezTo>
                  <a:pt x="769088" y="177209"/>
                  <a:pt x="768071" y="161015"/>
                  <a:pt x="776177" y="148856"/>
                </a:cubicBezTo>
                <a:cubicBezTo>
                  <a:pt x="783265" y="138224"/>
                  <a:pt x="808074" y="127591"/>
                  <a:pt x="808074" y="12759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9" name="Frihåndsform 18"/>
          <p:cNvSpPr/>
          <p:nvPr/>
        </p:nvSpPr>
        <p:spPr>
          <a:xfrm flipH="1">
            <a:off x="3995741" y="1844676"/>
            <a:ext cx="808037" cy="71438"/>
          </a:xfrm>
          <a:custGeom>
            <a:avLst/>
            <a:gdLst>
              <a:gd name="connsiteX0" fmla="*/ 0 w 808074"/>
              <a:gd name="connsiteY0" fmla="*/ 180754 h 308344"/>
              <a:gd name="connsiteX1" fmla="*/ 10632 w 808074"/>
              <a:gd name="connsiteY1" fmla="*/ 85061 h 308344"/>
              <a:gd name="connsiteX2" fmla="*/ 21265 w 808074"/>
              <a:gd name="connsiteY2" fmla="*/ 42530 h 308344"/>
              <a:gd name="connsiteX3" fmla="*/ 31898 w 808074"/>
              <a:gd name="connsiteY3" fmla="*/ 74428 h 308344"/>
              <a:gd name="connsiteX4" fmla="*/ 53163 w 808074"/>
              <a:gd name="connsiteY4" fmla="*/ 106326 h 308344"/>
              <a:gd name="connsiteX5" fmla="*/ 63795 w 808074"/>
              <a:gd name="connsiteY5" fmla="*/ 170121 h 308344"/>
              <a:gd name="connsiteX6" fmla="*/ 95693 w 808074"/>
              <a:gd name="connsiteY6" fmla="*/ 148856 h 308344"/>
              <a:gd name="connsiteX7" fmla="*/ 116958 w 808074"/>
              <a:gd name="connsiteY7" fmla="*/ 85061 h 308344"/>
              <a:gd name="connsiteX8" fmla="*/ 170121 w 808074"/>
              <a:gd name="connsiteY8" fmla="*/ 159489 h 308344"/>
              <a:gd name="connsiteX9" fmla="*/ 202019 w 808074"/>
              <a:gd name="connsiteY9" fmla="*/ 95693 h 308344"/>
              <a:gd name="connsiteX10" fmla="*/ 233916 w 808074"/>
              <a:gd name="connsiteY10" fmla="*/ 85061 h 308344"/>
              <a:gd name="connsiteX11" fmla="*/ 265814 w 808074"/>
              <a:gd name="connsiteY11" fmla="*/ 308344 h 308344"/>
              <a:gd name="connsiteX12" fmla="*/ 287079 w 808074"/>
              <a:gd name="connsiteY12" fmla="*/ 244549 h 308344"/>
              <a:gd name="connsiteX13" fmla="*/ 297712 w 808074"/>
              <a:gd name="connsiteY13" fmla="*/ 212651 h 308344"/>
              <a:gd name="connsiteX14" fmla="*/ 308344 w 808074"/>
              <a:gd name="connsiteY14" fmla="*/ 170121 h 308344"/>
              <a:gd name="connsiteX15" fmla="*/ 329609 w 808074"/>
              <a:gd name="connsiteY15" fmla="*/ 106326 h 308344"/>
              <a:gd name="connsiteX16" fmla="*/ 340242 w 808074"/>
              <a:gd name="connsiteY16" fmla="*/ 63795 h 308344"/>
              <a:gd name="connsiteX17" fmla="*/ 361507 w 808074"/>
              <a:gd name="connsiteY17" fmla="*/ 0 h 308344"/>
              <a:gd name="connsiteX18" fmla="*/ 393405 w 808074"/>
              <a:gd name="connsiteY18" fmla="*/ 74428 h 308344"/>
              <a:gd name="connsiteX19" fmla="*/ 404037 w 808074"/>
              <a:gd name="connsiteY19" fmla="*/ 106326 h 308344"/>
              <a:gd name="connsiteX20" fmla="*/ 414670 w 808074"/>
              <a:gd name="connsiteY20" fmla="*/ 148856 h 308344"/>
              <a:gd name="connsiteX21" fmla="*/ 435935 w 808074"/>
              <a:gd name="connsiteY21" fmla="*/ 116958 h 308344"/>
              <a:gd name="connsiteX22" fmla="*/ 457200 w 808074"/>
              <a:gd name="connsiteY22" fmla="*/ 53163 h 308344"/>
              <a:gd name="connsiteX23" fmla="*/ 467832 w 808074"/>
              <a:gd name="connsiteY23" fmla="*/ 85061 h 308344"/>
              <a:gd name="connsiteX24" fmla="*/ 478465 w 808074"/>
              <a:gd name="connsiteY24" fmla="*/ 148856 h 308344"/>
              <a:gd name="connsiteX25" fmla="*/ 489098 w 808074"/>
              <a:gd name="connsiteY25" fmla="*/ 191386 h 308344"/>
              <a:gd name="connsiteX26" fmla="*/ 499730 w 808074"/>
              <a:gd name="connsiteY26" fmla="*/ 159489 h 308344"/>
              <a:gd name="connsiteX27" fmla="*/ 510363 w 808074"/>
              <a:gd name="connsiteY27" fmla="*/ 116958 h 308344"/>
              <a:gd name="connsiteX28" fmla="*/ 531628 w 808074"/>
              <a:gd name="connsiteY28" fmla="*/ 74428 h 308344"/>
              <a:gd name="connsiteX29" fmla="*/ 542260 w 808074"/>
              <a:gd name="connsiteY29" fmla="*/ 42530 h 308344"/>
              <a:gd name="connsiteX30" fmla="*/ 552893 w 808074"/>
              <a:gd name="connsiteY30" fmla="*/ 74428 h 308344"/>
              <a:gd name="connsiteX31" fmla="*/ 563526 w 808074"/>
              <a:gd name="connsiteY31" fmla="*/ 116958 h 308344"/>
              <a:gd name="connsiteX32" fmla="*/ 595423 w 808074"/>
              <a:gd name="connsiteY32" fmla="*/ 138223 h 308344"/>
              <a:gd name="connsiteX33" fmla="*/ 606056 w 808074"/>
              <a:gd name="connsiteY33" fmla="*/ 170121 h 308344"/>
              <a:gd name="connsiteX34" fmla="*/ 616688 w 808074"/>
              <a:gd name="connsiteY34" fmla="*/ 127591 h 308344"/>
              <a:gd name="connsiteX35" fmla="*/ 637953 w 808074"/>
              <a:gd name="connsiteY35" fmla="*/ 31898 h 308344"/>
              <a:gd name="connsiteX36" fmla="*/ 669851 w 808074"/>
              <a:gd name="connsiteY36" fmla="*/ 127591 h 308344"/>
              <a:gd name="connsiteX37" fmla="*/ 680484 w 808074"/>
              <a:gd name="connsiteY37" fmla="*/ 159489 h 308344"/>
              <a:gd name="connsiteX38" fmla="*/ 691116 w 808074"/>
              <a:gd name="connsiteY38" fmla="*/ 127591 h 308344"/>
              <a:gd name="connsiteX39" fmla="*/ 723014 w 808074"/>
              <a:gd name="connsiteY39" fmla="*/ 53163 h 308344"/>
              <a:gd name="connsiteX40" fmla="*/ 744279 w 808074"/>
              <a:gd name="connsiteY40" fmla="*/ 95693 h 308344"/>
              <a:gd name="connsiteX41" fmla="*/ 765544 w 808074"/>
              <a:gd name="connsiteY41" fmla="*/ 191386 h 308344"/>
              <a:gd name="connsiteX42" fmla="*/ 776177 w 808074"/>
              <a:gd name="connsiteY42" fmla="*/ 148856 h 308344"/>
              <a:gd name="connsiteX43" fmla="*/ 808074 w 808074"/>
              <a:gd name="connsiteY43" fmla="*/ 127591 h 30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08074" h="308344">
                <a:moveTo>
                  <a:pt x="0" y="180754"/>
                </a:moveTo>
                <a:cubicBezTo>
                  <a:pt x="3544" y="148856"/>
                  <a:pt x="5752" y="116782"/>
                  <a:pt x="10632" y="85061"/>
                </a:cubicBezTo>
                <a:cubicBezTo>
                  <a:pt x="12854" y="70618"/>
                  <a:pt x="8194" y="49065"/>
                  <a:pt x="21265" y="42530"/>
                </a:cubicBezTo>
                <a:cubicBezTo>
                  <a:pt x="31290" y="37518"/>
                  <a:pt x="26886" y="64403"/>
                  <a:pt x="31898" y="74428"/>
                </a:cubicBezTo>
                <a:cubicBezTo>
                  <a:pt x="37613" y="85858"/>
                  <a:pt x="46075" y="95693"/>
                  <a:pt x="53163" y="106326"/>
                </a:cubicBezTo>
                <a:cubicBezTo>
                  <a:pt x="56707" y="127591"/>
                  <a:pt x="48551" y="154877"/>
                  <a:pt x="63795" y="170121"/>
                </a:cubicBezTo>
                <a:cubicBezTo>
                  <a:pt x="72831" y="179157"/>
                  <a:pt x="88920" y="159692"/>
                  <a:pt x="95693" y="148856"/>
                </a:cubicBezTo>
                <a:cubicBezTo>
                  <a:pt x="107573" y="129848"/>
                  <a:pt x="116958" y="85061"/>
                  <a:pt x="116958" y="85061"/>
                </a:cubicBezTo>
                <a:cubicBezTo>
                  <a:pt x="141767" y="159489"/>
                  <a:pt x="116958" y="141767"/>
                  <a:pt x="170121" y="159489"/>
                </a:cubicBezTo>
                <a:cubicBezTo>
                  <a:pt x="177766" y="128907"/>
                  <a:pt x="174137" y="112422"/>
                  <a:pt x="202019" y="95693"/>
                </a:cubicBezTo>
                <a:cubicBezTo>
                  <a:pt x="211629" y="89927"/>
                  <a:pt x="223284" y="88605"/>
                  <a:pt x="233916" y="85061"/>
                </a:cubicBezTo>
                <a:cubicBezTo>
                  <a:pt x="272030" y="199402"/>
                  <a:pt x="253690" y="126490"/>
                  <a:pt x="265814" y="308344"/>
                </a:cubicBezTo>
                <a:lnTo>
                  <a:pt x="287079" y="244549"/>
                </a:lnTo>
                <a:cubicBezTo>
                  <a:pt x="290623" y="233916"/>
                  <a:pt x="294994" y="223524"/>
                  <a:pt x="297712" y="212651"/>
                </a:cubicBezTo>
                <a:cubicBezTo>
                  <a:pt x="301256" y="198474"/>
                  <a:pt x="304145" y="184118"/>
                  <a:pt x="308344" y="170121"/>
                </a:cubicBezTo>
                <a:cubicBezTo>
                  <a:pt x="314785" y="148651"/>
                  <a:pt x="324172" y="128072"/>
                  <a:pt x="329609" y="106326"/>
                </a:cubicBezTo>
                <a:cubicBezTo>
                  <a:pt x="333153" y="92149"/>
                  <a:pt x="336043" y="77792"/>
                  <a:pt x="340242" y="63795"/>
                </a:cubicBezTo>
                <a:cubicBezTo>
                  <a:pt x="346683" y="42325"/>
                  <a:pt x="361507" y="0"/>
                  <a:pt x="361507" y="0"/>
                </a:cubicBezTo>
                <a:cubicBezTo>
                  <a:pt x="384970" y="117316"/>
                  <a:pt x="371342" y="140615"/>
                  <a:pt x="393405" y="74428"/>
                </a:cubicBezTo>
                <a:cubicBezTo>
                  <a:pt x="396949" y="85061"/>
                  <a:pt x="400958" y="95549"/>
                  <a:pt x="404037" y="106326"/>
                </a:cubicBezTo>
                <a:cubicBezTo>
                  <a:pt x="408051" y="120377"/>
                  <a:pt x="400807" y="144235"/>
                  <a:pt x="414670" y="148856"/>
                </a:cubicBezTo>
                <a:cubicBezTo>
                  <a:pt x="426793" y="152897"/>
                  <a:pt x="428847" y="127591"/>
                  <a:pt x="435935" y="116958"/>
                </a:cubicBezTo>
                <a:cubicBezTo>
                  <a:pt x="443023" y="95693"/>
                  <a:pt x="450112" y="31898"/>
                  <a:pt x="457200" y="53163"/>
                </a:cubicBezTo>
                <a:cubicBezTo>
                  <a:pt x="460744" y="63796"/>
                  <a:pt x="465401" y="74120"/>
                  <a:pt x="467832" y="85061"/>
                </a:cubicBezTo>
                <a:cubicBezTo>
                  <a:pt x="472509" y="106106"/>
                  <a:pt x="474237" y="127716"/>
                  <a:pt x="478465" y="148856"/>
                </a:cubicBezTo>
                <a:cubicBezTo>
                  <a:pt x="481331" y="163185"/>
                  <a:pt x="485554" y="177209"/>
                  <a:pt x="489098" y="191386"/>
                </a:cubicBezTo>
                <a:cubicBezTo>
                  <a:pt x="492642" y="180754"/>
                  <a:pt x="496651" y="170265"/>
                  <a:pt x="499730" y="159489"/>
                </a:cubicBezTo>
                <a:cubicBezTo>
                  <a:pt x="503745" y="145438"/>
                  <a:pt x="505232" y="130641"/>
                  <a:pt x="510363" y="116958"/>
                </a:cubicBezTo>
                <a:cubicBezTo>
                  <a:pt x="515928" y="102117"/>
                  <a:pt x="525384" y="88996"/>
                  <a:pt x="531628" y="74428"/>
                </a:cubicBezTo>
                <a:cubicBezTo>
                  <a:pt x="536043" y="64126"/>
                  <a:pt x="538716" y="53163"/>
                  <a:pt x="542260" y="42530"/>
                </a:cubicBezTo>
                <a:cubicBezTo>
                  <a:pt x="545804" y="53163"/>
                  <a:pt x="549814" y="63651"/>
                  <a:pt x="552893" y="74428"/>
                </a:cubicBezTo>
                <a:cubicBezTo>
                  <a:pt x="556908" y="88479"/>
                  <a:pt x="555420" y="104799"/>
                  <a:pt x="563526" y="116958"/>
                </a:cubicBezTo>
                <a:cubicBezTo>
                  <a:pt x="570614" y="127590"/>
                  <a:pt x="584791" y="131135"/>
                  <a:pt x="595423" y="138223"/>
                </a:cubicBezTo>
                <a:cubicBezTo>
                  <a:pt x="598967" y="148856"/>
                  <a:pt x="596031" y="175133"/>
                  <a:pt x="606056" y="170121"/>
                </a:cubicBezTo>
                <a:cubicBezTo>
                  <a:pt x="619126" y="163586"/>
                  <a:pt x="613518" y="141856"/>
                  <a:pt x="616688" y="127591"/>
                </a:cubicBezTo>
                <a:cubicBezTo>
                  <a:pt x="643685" y="6106"/>
                  <a:pt x="612024" y="135619"/>
                  <a:pt x="637953" y="31898"/>
                </a:cubicBezTo>
                <a:lnTo>
                  <a:pt x="669851" y="127591"/>
                </a:lnTo>
                <a:lnTo>
                  <a:pt x="680484" y="159489"/>
                </a:lnTo>
                <a:cubicBezTo>
                  <a:pt x="684028" y="148856"/>
                  <a:pt x="686701" y="137893"/>
                  <a:pt x="691116" y="127591"/>
                </a:cubicBezTo>
                <a:cubicBezTo>
                  <a:pt x="730537" y="35607"/>
                  <a:pt x="698075" y="127979"/>
                  <a:pt x="723014" y="53163"/>
                </a:cubicBezTo>
                <a:cubicBezTo>
                  <a:pt x="730102" y="67340"/>
                  <a:pt x="738714" y="80852"/>
                  <a:pt x="744279" y="95693"/>
                </a:cubicBezTo>
                <a:cubicBezTo>
                  <a:pt x="750717" y="112860"/>
                  <a:pt x="762655" y="176942"/>
                  <a:pt x="765544" y="191386"/>
                </a:cubicBezTo>
                <a:cubicBezTo>
                  <a:pt x="769088" y="177209"/>
                  <a:pt x="768071" y="161015"/>
                  <a:pt x="776177" y="148856"/>
                </a:cubicBezTo>
                <a:cubicBezTo>
                  <a:pt x="783265" y="138224"/>
                  <a:pt x="808074" y="127591"/>
                  <a:pt x="808074" y="12759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0" name="Frihåndsform 19"/>
          <p:cNvSpPr/>
          <p:nvPr/>
        </p:nvSpPr>
        <p:spPr>
          <a:xfrm flipH="1">
            <a:off x="3995741" y="1557339"/>
            <a:ext cx="808037" cy="287338"/>
          </a:xfrm>
          <a:custGeom>
            <a:avLst/>
            <a:gdLst>
              <a:gd name="connsiteX0" fmla="*/ 0 w 808074"/>
              <a:gd name="connsiteY0" fmla="*/ 180754 h 308344"/>
              <a:gd name="connsiteX1" fmla="*/ 10632 w 808074"/>
              <a:gd name="connsiteY1" fmla="*/ 85061 h 308344"/>
              <a:gd name="connsiteX2" fmla="*/ 21265 w 808074"/>
              <a:gd name="connsiteY2" fmla="*/ 42530 h 308344"/>
              <a:gd name="connsiteX3" fmla="*/ 31898 w 808074"/>
              <a:gd name="connsiteY3" fmla="*/ 74428 h 308344"/>
              <a:gd name="connsiteX4" fmla="*/ 53163 w 808074"/>
              <a:gd name="connsiteY4" fmla="*/ 106326 h 308344"/>
              <a:gd name="connsiteX5" fmla="*/ 63795 w 808074"/>
              <a:gd name="connsiteY5" fmla="*/ 170121 h 308344"/>
              <a:gd name="connsiteX6" fmla="*/ 95693 w 808074"/>
              <a:gd name="connsiteY6" fmla="*/ 148856 h 308344"/>
              <a:gd name="connsiteX7" fmla="*/ 116958 w 808074"/>
              <a:gd name="connsiteY7" fmla="*/ 85061 h 308344"/>
              <a:gd name="connsiteX8" fmla="*/ 170121 w 808074"/>
              <a:gd name="connsiteY8" fmla="*/ 159489 h 308344"/>
              <a:gd name="connsiteX9" fmla="*/ 202019 w 808074"/>
              <a:gd name="connsiteY9" fmla="*/ 95693 h 308344"/>
              <a:gd name="connsiteX10" fmla="*/ 233916 w 808074"/>
              <a:gd name="connsiteY10" fmla="*/ 85061 h 308344"/>
              <a:gd name="connsiteX11" fmla="*/ 265814 w 808074"/>
              <a:gd name="connsiteY11" fmla="*/ 308344 h 308344"/>
              <a:gd name="connsiteX12" fmla="*/ 287079 w 808074"/>
              <a:gd name="connsiteY12" fmla="*/ 244549 h 308344"/>
              <a:gd name="connsiteX13" fmla="*/ 297712 w 808074"/>
              <a:gd name="connsiteY13" fmla="*/ 212651 h 308344"/>
              <a:gd name="connsiteX14" fmla="*/ 308344 w 808074"/>
              <a:gd name="connsiteY14" fmla="*/ 170121 h 308344"/>
              <a:gd name="connsiteX15" fmla="*/ 329609 w 808074"/>
              <a:gd name="connsiteY15" fmla="*/ 106326 h 308344"/>
              <a:gd name="connsiteX16" fmla="*/ 340242 w 808074"/>
              <a:gd name="connsiteY16" fmla="*/ 63795 h 308344"/>
              <a:gd name="connsiteX17" fmla="*/ 361507 w 808074"/>
              <a:gd name="connsiteY17" fmla="*/ 0 h 308344"/>
              <a:gd name="connsiteX18" fmla="*/ 393405 w 808074"/>
              <a:gd name="connsiteY18" fmla="*/ 74428 h 308344"/>
              <a:gd name="connsiteX19" fmla="*/ 404037 w 808074"/>
              <a:gd name="connsiteY19" fmla="*/ 106326 h 308344"/>
              <a:gd name="connsiteX20" fmla="*/ 414670 w 808074"/>
              <a:gd name="connsiteY20" fmla="*/ 148856 h 308344"/>
              <a:gd name="connsiteX21" fmla="*/ 435935 w 808074"/>
              <a:gd name="connsiteY21" fmla="*/ 116958 h 308344"/>
              <a:gd name="connsiteX22" fmla="*/ 457200 w 808074"/>
              <a:gd name="connsiteY22" fmla="*/ 53163 h 308344"/>
              <a:gd name="connsiteX23" fmla="*/ 467832 w 808074"/>
              <a:gd name="connsiteY23" fmla="*/ 85061 h 308344"/>
              <a:gd name="connsiteX24" fmla="*/ 478465 w 808074"/>
              <a:gd name="connsiteY24" fmla="*/ 148856 h 308344"/>
              <a:gd name="connsiteX25" fmla="*/ 489098 w 808074"/>
              <a:gd name="connsiteY25" fmla="*/ 191386 h 308344"/>
              <a:gd name="connsiteX26" fmla="*/ 499730 w 808074"/>
              <a:gd name="connsiteY26" fmla="*/ 159489 h 308344"/>
              <a:gd name="connsiteX27" fmla="*/ 510363 w 808074"/>
              <a:gd name="connsiteY27" fmla="*/ 116958 h 308344"/>
              <a:gd name="connsiteX28" fmla="*/ 531628 w 808074"/>
              <a:gd name="connsiteY28" fmla="*/ 74428 h 308344"/>
              <a:gd name="connsiteX29" fmla="*/ 542260 w 808074"/>
              <a:gd name="connsiteY29" fmla="*/ 42530 h 308344"/>
              <a:gd name="connsiteX30" fmla="*/ 552893 w 808074"/>
              <a:gd name="connsiteY30" fmla="*/ 74428 h 308344"/>
              <a:gd name="connsiteX31" fmla="*/ 563526 w 808074"/>
              <a:gd name="connsiteY31" fmla="*/ 116958 h 308344"/>
              <a:gd name="connsiteX32" fmla="*/ 595423 w 808074"/>
              <a:gd name="connsiteY32" fmla="*/ 138223 h 308344"/>
              <a:gd name="connsiteX33" fmla="*/ 606056 w 808074"/>
              <a:gd name="connsiteY33" fmla="*/ 170121 h 308344"/>
              <a:gd name="connsiteX34" fmla="*/ 616688 w 808074"/>
              <a:gd name="connsiteY34" fmla="*/ 127591 h 308344"/>
              <a:gd name="connsiteX35" fmla="*/ 637953 w 808074"/>
              <a:gd name="connsiteY35" fmla="*/ 31898 h 308344"/>
              <a:gd name="connsiteX36" fmla="*/ 669851 w 808074"/>
              <a:gd name="connsiteY36" fmla="*/ 127591 h 308344"/>
              <a:gd name="connsiteX37" fmla="*/ 680484 w 808074"/>
              <a:gd name="connsiteY37" fmla="*/ 159489 h 308344"/>
              <a:gd name="connsiteX38" fmla="*/ 691116 w 808074"/>
              <a:gd name="connsiteY38" fmla="*/ 127591 h 308344"/>
              <a:gd name="connsiteX39" fmla="*/ 723014 w 808074"/>
              <a:gd name="connsiteY39" fmla="*/ 53163 h 308344"/>
              <a:gd name="connsiteX40" fmla="*/ 744279 w 808074"/>
              <a:gd name="connsiteY40" fmla="*/ 95693 h 308344"/>
              <a:gd name="connsiteX41" fmla="*/ 765544 w 808074"/>
              <a:gd name="connsiteY41" fmla="*/ 191386 h 308344"/>
              <a:gd name="connsiteX42" fmla="*/ 776177 w 808074"/>
              <a:gd name="connsiteY42" fmla="*/ 148856 h 308344"/>
              <a:gd name="connsiteX43" fmla="*/ 808074 w 808074"/>
              <a:gd name="connsiteY43" fmla="*/ 127591 h 30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08074" h="308344">
                <a:moveTo>
                  <a:pt x="0" y="180754"/>
                </a:moveTo>
                <a:cubicBezTo>
                  <a:pt x="3544" y="148856"/>
                  <a:pt x="5752" y="116782"/>
                  <a:pt x="10632" y="85061"/>
                </a:cubicBezTo>
                <a:cubicBezTo>
                  <a:pt x="12854" y="70618"/>
                  <a:pt x="8194" y="49065"/>
                  <a:pt x="21265" y="42530"/>
                </a:cubicBezTo>
                <a:cubicBezTo>
                  <a:pt x="31290" y="37518"/>
                  <a:pt x="26886" y="64403"/>
                  <a:pt x="31898" y="74428"/>
                </a:cubicBezTo>
                <a:cubicBezTo>
                  <a:pt x="37613" y="85858"/>
                  <a:pt x="46075" y="95693"/>
                  <a:pt x="53163" y="106326"/>
                </a:cubicBezTo>
                <a:cubicBezTo>
                  <a:pt x="56707" y="127591"/>
                  <a:pt x="48551" y="154877"/>
                  <a:pt x="63795" y="170121"/>
                </a:cubicBezTo>
                <a:cubicBezTo>
                  <a:pt x="72831" y="179157"/>
                  <a:pt x="88920" y="159692"/>
                  <a:pt x="95693" y="148856"/>
                </a:cubicBezTo>
                <a:cubicBezTo>
                  <a:pt x="107573" y="129848"/>
                  <a:pt x="116958" y="85061"/>
                  <a:pt x="116958" y="85061"/>
                </a:cubicBezTo>
                <a:cubicBezTo>
                  <a:pt x="141767" y="159489"/>
                  <a:pt x="116958" y="141767"/>
                  <a:pt x="170121" y="159489"/>
                </a:cubicBezTo>
                <a:cubicBezTo>
                  <a:pt x="177766" y="128907"/>
                  <a:pt x="174137" y="112422"/>
                  <a:pt x="202019" y="95693"/>
                </a:cubicBezTo>
                <a:cubicBezTo>
                  <a:pt x="211629" y="89927"/>
                  <a:pt x="223284" y="88605"/>
                  <a:pt x="233916" y="85061"/>
                </a:cubicBezTo>
                <a:cubicBezTo>
                  <a:pt x="272030" y="199402"/>
                  <a:pt x="253690" y="126490"/>
                  <a:pt x="265814" y="308344"/>
                </a:cubicBezTo>
                <a:lnTo>
                  <a:pt x="287079" y="244549"/>
                </a:lnTo>
                <a:cubicBezTo>
                  <a:pt x="290623" y="233916"/>
                  <a:pt x="294994" y="223524"/>
                  <a:pt x="297712" y="212651"/>
                </a:cubicBezTo>
                <a:cubicBezTo>
                  <a:pt x="301256" y="198474"/>
                  <a:pt x="304145" y="184118"/>
                  <a:pt x="308344" y="170121"/>
                </a:cubicBezTo>
                <a:cubicBezTo>
                  <a:pt x="314785" y="148651"/>
                  <a:pt x="324172" y="128072"/>
                  <a:pt x="329609" y="106326"/>
                </a:cubicBezTo>
                <a:cubicBezTo>
                  <a:pt x="333153" y="92149"/>
                  <a:pt x="336043" y="77792"/>
                  <a:pt x="340242" y="63795"/>
                </a:cubicBezTo>
                <a:cubicBezTo>
                  <a:pt x="346683" y="42325"/>
                  <a:pt x="361507" y="0"/>
                  <a:pt x="361507" y="0"/>
                </a:cubicBezTo>
                <a:cubicBezTo>
                  <a:pt x="384970" y="117316"/>
                  <a:pt x="371342" y="140615"/>
                  <a:pt x="393405" y="74428"/>
                </a:cubicBezTo>
                <a:cubicBezTo>
                  <a:pt x="396949" y="85061"/>
                  <a:pt x="400958" y="95549"/>
                  <a:pt x="404037" y="106326"/>
                </a:cubicBezTo>
                <a:cubicBezTo>
                  <a:pt x="408051" y="120377"/>
                  <a:pt x="400807" y="144235"/>
                  <a:pt x="414670" y="148856"/>
                </a:cubicBezTo>
                <a:cubicBezTo>
                  <a:pt x="426793" y="152897"/>
                  <a:pt x="428847" y="127591"/>
                  <a:pt x="435935" y="116958"/>
                </a:cubicBezTo>
                <a:cubicBezTo>
                  <a:pt x="443023" y="95693"/>
                  <a:pt x="450112" y="31898"/>
                  <a:pt x="457200" y="53163"/>
                </a:cubicBezTo>
                <a:cubicBezTo>
                  <a:pt x="460744" y="63796"/>
                  <a:pt x="465401" y="74120"/>
                  <a:pt x="467832" y="85061"/>
                </a:cubicBezTo>
                <a:cubicBezTo>
                  <a:pt x="472509" y="106106"/>
                  <a:pt x="474237" y="127716"/>
                  <a:pt x="478465" y="148856"/>
                </a:cubicBezTo>
                <a:cubicBezTo>
                  <a:pt x="481331" y="163185"/>
                  <a:pt x="485554" y="177209"/>
                  <a:pt x="489098" y="191386"/>
                </a:cubicBezTo>
                <a:cubicBezTo>
                  <a:pt x="492642" y="180754"/>
                  <a:pt x="496651" y="170265"/>
                  <a:pt x="499730" y="159489"/>
                </a:cubicBezTo>
                <a:cubicBezTo>
                  <a:pt x="503745" y="145438"/>
                  <a:pt x="505232" y="130641"/>
                  <a:pt x="510363" y="116958"/>
                </a:cubicBezTo>
                <a:cubicBezTo>
                  <a:pt x="515928" y="102117"/>
                  <a:pt x="525384" y="88996"/>
                  <a:pt x="531628" y="74428"/>
                </a:cubicBezTo>
                <a:cubicBezTo>
                  <a:pt x="536043" y="64126"/>
                  <a:pt x="538716" y="53163"/>
                  <a:pt x="542260" y="42530"/>
                </a:cubicBezTo>
                <a:cubicBezTo>
                  <a:pt x="545804" y="53163"/>
                  <a:pt x="549814" y="63651"/>
                  <a:pt x="552893" y="74428"/>
                </a:cubicBezTo>
                <a:cubicBezTo>
                  <a:pt x="556908" y="88479"/>
                  <a:pt x="555420" y="104799"/>
                  <a:pt x="563526" y="116958"/>
                </a:cubicBezTo>
                <a:cubicBezTo>
                  <a:pt x="570614" y="127590"/>
                  <a:pt x="584791" y="131135"/>
                  <a:pt x="595423" y="138223"/>
                </a:cubicBezTo>
                <a:cubicBezTo>
                  <a:pt x="598967" y="148856"/>
                  <a:pt x="596031" y="175133"/>
                  <a:pt x="606056" y="170121"/>
                </a:cubicBezTo>
                <a:cubicBezTo>
                  <a:pt x="619126" y="163586"/>
                  <a:pt x="613518" y="141856"/>
                  <a:pt x="616688" y="127591"/>
                </a:cubicBezTo>
                <a:cubicBezTo>
                  <a:pt x="643685" y="6106"/>
                  <a:pt x="612024" y="135619"/>
                  <a:pt x="637953" y="31898"/>
                </a:cubicBezTo>
                <a:lnTo>
                  <a:pt x="669851" y="127591"/>
                </a:lnTo>
                <a:lnTo>
                  <a:pt x="680484" y="159489"/>
                </a:lnTo>
                <a:cubicBezTo>
                  <a:pt x="684028" y="148856"/>
                  <a:pt x="686701" y="137893"/>
                  <a:pt x="691116" y="127591"/>
                </a:cubicBezTo>
                <a:cubicBezTo>
                  <a:pt x="730537" y="35607"/>
                  <a:pt x="698075" y="127979"/>
                  <a:pt x="723014" y="53163"/>
                </a:cubicBezTo>
                <a:cubicBezTo>
                  <a:pt x="730102" y="67340"/>
                  <a:pt x="738714" y="80852"/>
                  <a:pt x="744279" y="95693"/>
                </a:cubicBezTo>
                <a:cubicBezTo>
                  <a:pt x="750717" y="112860"/>
                  <a:pt x="762655" y="176942"/>
                  <a:pt x="765544" y="191386"/>
                </a:cubicBezTo>
                <a:cubicBezTo>
                  <a:pt x="769088" y="177209"/>
                  <a:pt x="768071" y="161015"/>
                  <a:pt x="776177" y="148856"/>
                </a:cubicBezTo>
                <a:cubicBezTo>
                  <a:pt x="783265" y="138224"/>
                  <a:pt x="808074" y="127591"/>
                  <a:pt x="808074" y="12759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3435" name="Rektangel 22"/>
          <p:cNvSpPr>
            <a:spLocks noChangeArrowheads="1"/>
          </p:cNvSpPr>
          <p:nvPr/>
        </p:nvSpPr>
        <p:spPr bwMode="auto">
          <a:xfrm>
            <a:off x="2700341" y="1784351"/>
            <a:ext cx="13668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nb-NO" sz="1200" b="1"/>
              <a:t>With meas filter:</a:t>
            </a:r>
            <a:endParaRPr lang="en-US" sz="1200"/>
          </a:p>
        </p:txBody>
      </p:sp>
      <p:sp>
        <p:nvSpPr>
          <p:cNvPr id="103436" name="Rektangel 23"/>
          <p:cNvSpPr>
            <a:spLocks noChangeArrowheads="1"/>
          </p:cNvSpPr>
          <p:nvPr/>
        </p:nvSpPr>
        <p:spPr bwMode="auto">
          <a:xfrm>
            <a:off x="2124075" y="1568452"/>
            <a:ext cx="19431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nb-NO" sz="1200" b="1"/>
              <a:t>Without meas filter:</a:t>
            </a:r>
            <a:endParaRPr lang="en-US" sz="1200"/>
          </a:p>
        </p:txBody>
      </p:sp>
      <p:sp>
        <p:nvSpPr>
          <p:cNvPr id="23" name="Tittel 11"/>
          <p:cNvSpPr txBox="1">
            <a:spLocks/>
          </p:cNvSpPr>
          <p:nvPr/>
        </p:nvSpPr>
        <p:spPr>
          <a:xfrm>
            <a:off x="468316" y="203201"/>
            <a:ext cx="8207375" cy="777875"/>
          </a:xfrm>
          <a:prstGeom prst="rect">
            <a:avLst/>
          </a:prstGeom>
        </p:spPr>
        <p:txBody>
          <a:bodyPr anchor="ctr">
            <a:normAutofit/>
          </a:bodyPr>
          <a:lstStyle/>
          <a:p>
            <a:pPr algn="ctr" fontAlgn="auto">
              <a:spcAft>
                <a:spcPts val="0"/>
              </a:spcAft>
              <a:defRPr/>
            </a:pPr>
            <a:r>
              <a:rPr lang="nb-NO" sz="4000" b="1">
                <a:solidFill>
                  <a:schemeClr val="tx2"/>
                </a:solidFill>
                <a:latin typeface="+mj-lt"/>
                <a:ea typeface="+mj-ea"/>
                <a:cs typeface="+mj-cs"/>
              </a:rPr>
              <a:t>Målestøy og målefilter</a:t>
            </a:r>
            <a:endParaRPr lang="en-US" sz="4000">
              <a:solidFill>
                <a:schemeClr val="tx2"/>
              </a:solidFill>
              <a:latin typeface="+mj-lt"/>
              <a:ea typeface="+mj-ea"/>
              <a:cs typeface="+mj-cs"/>
            </a:endParaRPr>
          </a:p>
        </p:txBody>
      </p:sp>
      <p:sp>
        <p:nvSpPr>
          <p:cNvPr id="2" name="Plassholder for bunntekst 1"/>
          <p:cNvSpPr>
            <a:spLocks noGrp="1"/>
          </p:cNvSpPr>
          <p:nvPr>
            <p:ph type="ftr" sz="quarter" idx="11"/>
          </p:nvPr>
        </p:nvSpPr>
        <p:spPr/>
        <p:txBody>
          <a:bodyPr/>
          <a:lstStyle/>
          <a:p>
            <a:pPr>
              <a:defRPr/>
            </a:pPr>
            <a:r>
              <a:rPr lang="de-DE" smtClean="0"/>
              <a:t>Aut.tek. 2017. HSN/F. Haugen</a:t>
            </a:r>
            <a:endParaRPr lang="nb-NO"/>
          </a:p>
        </p:txBody>
      </p:sp>
      <p:sp>
        <p:nvSpPr>
          <p:cNvPr id="3" name="Plassholder for lysbildenummer 2"/>
          <p:cNvSpPr>
            <a:spLocks noGrp="1"/>
          </p:cNvSpPr>
          <p:nvPr>
            <p:ph type="sldNum" sz="quarter" idx="12"/>
          </p:nvPr>
        </p:nvSpPr>
        <p:spPr/>
        <p:txBody>
          <a:bodyPr/>
          <a:lstStyle/>
          <a:p>
            <a:pPr>
              <a:defRPr/>
            </a:pPr>
            <a:fld id="{003788AA-CFA8-43C3-AA9F-967527ED8579}" type="slidenum">
              <a:rPr lang="nb-NO" smtClean="0"/>
              <a:pPr>
                <a:defRPr/>
              </a:pPr>
              <a:t>9</a:t>
            </a:fld>
            <a:endParaRPr lang="nb-NO"/>
          </a:p>
        </p:txBody>
      </p:sp>
    </p:spTree>
    <p:extLst>
      <p:ext uri="{BB962C8B-B14F-4D97-AF65-F5344CB8AC3E}">
        <p14:creationId xmlns:p14="http://schemas.microsoft.com/office/powerpoint/2010/main" val="3396581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5141</TotalTime>
  <Words>407</Words>
  <Application>Microsoft Office PowerPoint</Application>
  <PresentationFormat>Skjermfremvisning (4:3)</PresentationFormat>
  <Paragraphs>67</Paragraphs>
  <Slides>12</Slides>
  <Notes>2</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12</vt:i4>
      </vt:variant>
    </vt:vector>
  </HeadingPairs>
  <TitlesOfParts>
    <vt:vector size="15" baseType="lpstr">
      <vt:lpstr>Arial</vt:lpstr>
      <vt:lpstr>Calibri</vt:lpstr>
      <vt:lpstr>Office-tema</vt:lpstr>
      <vt:lpstr>Signaler og nøyaktighet i prosessmålinger</vt:lpstr>
      <vt:lpstr>Måleområde m.m.</vt:lpstr>
      <vt:lpstr>Omregning mellom målesignal (M) og prosessverdi (P)</vt:lpstr>
      <vt:lpstr>PowerPoint-presentasjon</vt:lpstr>
      <vt:lpstr>Målenøyaktighet (eng.: accuracy)</vt:lpstr>
      <vt:lpstr>Målenøyaktighet forts.</vt:lpstr>
      <vt:lpstr>Kalibrering</vt:lpstr>
      <vt:lpstr>Målekrets basert på strømsløyfe (currrent loop)</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admin</dc:creator>
  <cp:lastModifiedBy>Finn Haugen</cp:lastModifiedBy>
  <cp:revision>278</cp:revision>
  <dcterms:created xsi:type="dcterms:W3CDTF">2012-01-09T00:54:32Z</dcterms:created>
  <dcterms:modified xsi:type="dcterms:W3CDTF">2017-08-21T09:30:59Z</dcterms:modified>
</cp:coreProperties>
</file>