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40B2D-91E9-43DF-B43D-CA08AE353DED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CA046-CE55-4A0F-872D-64DB9D2F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CBFE92-A135-4504-A80A-FA90ADDEEA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9203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CA046-CE55-4A0F-872D-64DB9D2F981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5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C6B6-9019-4942-83AE-404D2C145ABD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665F-8459-4E0D-828D-0DF97133954A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0539-449B-4A66-AEE5-1BF2692C0C2F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9DF0-A6CD-4259-B9D5-527C21F7E48E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13FB-B97E-44A7-9B49-653AE55C3D0B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BC1-3B48-47DC-AC63-CCD3F6745316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375E-A1F0-4270-BF05-2C9A77670132}" type="datetime1">
              <a:rPr lang="en-US" smtClean="0"/>
              <a:t>8/17/2017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1F2F-EC5A-4937-8EBD-0AF05AD40798}" type="datetime1">
              <a:rPr lang="en-US" smtClean="0"/>
              <a:t>8/17/2017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45AC-798C-4583-915F-7643A7B412C0}" type="datetime1">
              <a:rPr lang="en-US" smtClean="0"/>
              <a:t>8/17/2017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FCC9-C0BE-4803-B0A7-2DDBCB66F1C5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7D90-00A5-4E8C-AE40-5465003848FB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58D7F-830C-4086-8A02-F78B247652F8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A2ABC-886B-48E7-A3BD-C2EA59590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5419" y="2694472"/>
            <a:ext cx="8713787" cy="2087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Innledning til reguleringsteknikk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(finn.haugen@hit.no)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539552" y="1125538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sz="2000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sz="2000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EK3114 Automatisering og vannkraftregulering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</a:t>
            </a: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9" y="125904"/>
            <a:ext cx="1596781" cy="350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12" name="Tittel 11"/>
          <p:cNvSpPr txBox="1">
            <a:spLocks/>
          </p:cNvSpPr>
          <p:nvPr/>
        </p:nvSpPr>
        <p:spPr>
          <a:xfrm>
            <a:off x="467544" y="188640"/>
            <a:ext cx="8424936" cy="63408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Hvorfor 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regulering</a:t>
            </a:r>
            <a:r>
              <a:rPr lang="en-US" sz="4400" b="1" noProof="0" smtClean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?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  <p:sp>
        <p:nvSpPr>
          <p:cNvPr id="10" name="Ellipse 9"/>
          <p:cNvSpPr/>
          <p:nvPr/>
        </p:nvSpPr>
        <p:spPr>
          <a:xfrm>
            <a:off x="4788024" y="980728"/>
            <a:ext cx="3528392" cy="1080120"/>
          </a:xfrm>
          <a:prstGeom prst="ellipse">
            <a:avLst/>
          </a:prstGeom>
          <a:solidFill>
            <a:schemeClr val="accent1">
              <a:alpha val="7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techteach.no\kurs\2014\ikm_måle_regtek_24_25_april_2014\grafikk\regulering_fordel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7864301" cy="534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331641" y="2119496"/>
            <a:ext cx="684075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 smtClean="0">
                <a:latin typeface="+mn-lt"/>
              </a:rPr>
              <a:t> </a:t>
            </a:r>
            <a:r>
              <a:rPr lang="nb-NO" sz="2800" b="1" smtClean="0">
                <a:solidFill>
                  <a:srgbClr val="0033CC"/>
                </a:solidFill>
              </a:rPr>
              <a:t>Temperatur (varmeveksler, reaktor, rom)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 smtClean="0">
                <a:latin typeface="+mn-lt"/>
              </a:rPr>
              <a:t> </a:t>
            </a:r>
            <a:r>
              <a:rPr lang="nb-NO" sz="2800" b="1" smtClean="0">
                <a:solidFill>
                  <a:srgbClr val="009900"/>
                </a:solidFill>
                <a:latin typeface="+mn-lt"/>
              </a:rPr>
              <a:t>Trykk (reaktor, olje/vann/gass-separator)</a:t>
            </a:r>
            <a:endParaRPr lang="nb-NO" sz="2800" b="1">
              <a:solidFill>
                <a:srgbClr val="0099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latin typeface="+mn-lt"/>
              </a:rPr>
              <a:t> </a:t>
            </a:r>
            <a:r>
              <a:rPr lang="nb-NO" sz="28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Strømning (rørledning)</a:t>
            </a:r>
            <a:endParaRPr lang="nb-NO" sz="2800" b="1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latin typeface="+mn-lt"/>
              </a:rPr>
              <a:t> </a:t>
            </a:r>
            <a:r>
              <a:rPr lang="nb-NO" sz="2800" b="1" smtClean="0">
                <a:solidFill>
                  <a:schemeClr val="bg2">
                    <a:lumMod val="25000"/>
                  </a:schemeClr>
                </a:solidFill>
              </a:rPr>
              <a:t>Nivå (tank)</a:t>
            </a:r>
            <a:endParaRPr lang="nb-NO" sz="2800" b="1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latin typeface="+mn-lt"/>
              </a:rPr>
              <a:t> </a:t>
            </a:r>
            <a:r>
              <a:rPr lang="nb-NO" sz="2800" b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Posisjon (skip, robot)</a:t>
            </a:r>
            <a:endParaRPr lang="nb-NO" sz="2800" b="1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latin typeface="+mn-lt"/>
              </a:rPr>
              <a:t> </a:t>
            </a:r>
            <a:r>
              <a:rPr lang="nb-NO" sz="2800" b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Hastighet eller turtall (motor)</a:t>
            </a:r>
            <a:endParaRPr lang="nb-NO" sz="2800" b="1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07504" y="836712"/>
            <a:ext cx="8928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600" b="1" smtClean="0">
                <a:solidFill>
                  <a:srgbClr val="008000"/>
                </a:solidFill>
                <a:latin typeface="+mn-lt"/>
              </a:rPr>
              <a:t>Eksempler på regulerte prosessvariable:</a:t>
            </a:r>
            <a:endParaRPr lang="nb-NO" sz="3600" b="1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259633" y="1484784"/>
            <a:ext cx="6840759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3600" b="1" smtClean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 smtClean="0">
                <a:latin typeface="+mn-lt"/>
              </a:rPr>
              <a:t> </a:t>
            </a:r>
            <a:r>
              <a:rPr lang="nb-NO" sz="2800" b="1" smtClean="0">
                <a:solidFill>
                  <a:srgbClr val="0033CC"/>
                </a:solidFill>
                <a:latin typeface="+mn-lt"/>
              </a:rPr>
              <a:t>Produktkvalitet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 smtClean="0">
                <a:latin typeface="+mn-lt"/>
              </a:rPr>
              <a:t> </a:t>
            </a:r>
            <a:r>
              <a:rPr lang="nb-NO" sz="2800" b="1">
                <a:solidFill>
                  <a:srgbClr val="009900"/>
                </a:solidFill>
                <a:latin typeface="+mn-lt"/>
              </a:rPr>
              <a:t>Produktøkonomi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latin typeface="+mn-lt"/>
              </a:rPr>
              <a:t> </a:t>
            </a:r>
            <a:r>
              <a:rPr lang="nb-NO" sz="28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Sikkerhet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latin typeface="+mn-lt"/>
              </a:rPr>
              <a:t> </a:t>
            </a:r>
            <a:r>
              <a:rPr lang="nb-NO" sz="2800" b="1">
                <a:solidFill>
                  <a:schemeClr val="bg2">
                    <a:lumMod val="25000"/>
                  </a:schemeClr>
                </a:solidFill>
                <a:latin typeface="+mn-lt"/>
              </a:rPr>
              <a:t>Miljøvern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latin typeface="+mn-lt"/>
              </a:rPr>
              <a:t> </a:t>
            </a:r>
            <a:r>
              <a:rPr lang="nb-NO" sz="2800" b="1">
                <a:solidFill>
                  <a:schemeClr val="accent6">
                    <a:lumMod val="75000"/>
                  </a:schemeClr>
                </a:solidFill>
                <a:latin typeface="+mn-lt"/>
              </a:rPr>
              <a:t>Komfort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latin typeface="+mn-lt"/>
              </a:rPr>
              <a:t> </a:t>
            </a:r>
            <a:r>
              <a:rPr lang="nb-NO" sz="2800" b="1">
                <a:solidFill>
                  <a:schemeClr val="accent4">
                    <a:lumMod val="75000"/>
                  </a:schemeClr>
                </a:solidFill>
                <a:latin typeface="+mn-lt"/>
              </a:rPr>
              <a:t>Teknisk gjennomførbarhet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latin typeface="+mn-lt"/>
              </a:rPr>
              <a:t> </a:t>
            </a:r>
            <a:r>
              <a:rPr lang="nb-NO" sz="2800" b="1">
                <a:solidFill>
                  <a:schemeClr val="accent3">
                    <a:lumMod val="75000"/>
                  </a:schemeClr>
                </a:solidFill>
                <a:latin typeface="+mn-lt"/>
              </a:rPr>
              <a:t>Automatisering (erstatte </a:t>
            </a:r>
            <a:r>
              <a:rPr lang="nb-NO" sz="2800" b="1" smtClean="0">
                <a:solidFill>
                  <a:schemeClr val="accent3">
                    <a:lumMod val="75000"/>
                  </a:schemeClr>
                </a:solidFill>
              </a:rPr>
              <a:t>manuelle operasjoner</a:t>
            </a:r>
            <a:r>
              <a:rPr lang="nb-NO" sz="2800" b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)</a:t>
            </a:r>
            <a:endParaRPr lang="nb-NO" sz="2800" b="1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07504" y="692696"/>
            <a:ext cx="8928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600" b="1">
                <a:solidFill>
                  <a:srgbClr val="008000"/>
                </a:solidFill>
                <a:latin typeface="+mn-lt"/>
              </a:rPr>
              <a:t>Reguleringsteknikk </a:t>
            </a:r>
            <a:r>
              <a:rPr lang="nb-NO" sz="3600" b="1" smtClean="0">
                <a:solidFill>
                  <a:srgbClr val="008000"/>
                </a:solidFill>
                <a:latin typeface="+mn-lt"/>
              </a:rPr>
              <a:t>kan ha stor </a:t>
            </a:r>
            <a:r>
              <a:rPr lang="nb-NO" sz="3600" b="1">
                <a:solidFill>
                  <a:srgbClr val="008000"/>
                </a:solidFill>
                <a:latin typeface="+mn-lt"/>
              </a:rPr>
              <a:t>betydning for</a:t>
            </a:r>
            <a:r>
              <a:rPr lang="nb-NO" sz="3600" b="1" smtClean="0">
                <a:solidFill>
                  <a:srgbClr val="008000"/>
                </a:solidFill>
                <a:latin typeface="+mn-lt"/>
              </a:rPr>
              <a:t>:</a:t>
            </a:r>
            <a:endParaRPr lang="nb-NO" sz="3600" b="1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2ABC-886B-48E7-A3BD-C2EA595901B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Automatisering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118</Words>
  <Application>Microsoft Office PowerPoint</Application>
  <PresentationFormat>Skjermfremvisning (4:3)</PresentationFormat>
  <Paragraphs>32</Paragraphs>
  <Slides>4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Innledning til reguleringsteknikk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31</cp:revision>
  <dcterms:created xsi:type="dcterms:W3CDTF">2012-01-09T00:54:32Z</dcterms:created>
  <dcterms:modified xsi:type="dcterms:W3CDTF">2017-08-17T06:13:45Z</dcterms:modified>
</cp:coreProperties>
</file>