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460" r:id="rId2"/>
    <p:sldId id="463" r:id="rId3"/>
    <p:sldId id="464" r:id="rId4"/>
    <p:sldId id="465" r:id="rId5"/>
  </p:sldIdLst>
  <p:sldSz cx="9144000" cy="6858000" type="screen4x3"/>
  <p:notesSz cx="6858000" cy="9144000"/>
  <p:defaultTextStyle>
    <a:defPPr>
      <a:defRPr lang="nb-NO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9900"/>
    <a:srgbClr val="245794"/>
    <a:srgbClr val="1D8D17"/>
    <a:srgbClr val="003399"/>
    <a:srgbClr val="B00000"/>
    <a:srgbClr val="AD5207"/>
    <a:srgbClr val="D16309"/>
    <a:srgbClr val="F6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aks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9424" autoAdjust="0"/>
  </p:normalViewPr>
  <p:slideViewPr>
    <p:cSldViewPr>
      <p:cViewPr varScale="1">
        <p:scale>
          <a:sx n="90" d="100"/>
          <a:sy n="90" d="100"/>
        </p:scale>
        <p:origin x="1326" y="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op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Plassholder for dato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EE67B24-E22E-407D-9CDC-B9B8C9E2F572}" type="datetimeFigureOut">
              <a:rPr lang="en-US"/>
              <a:pPr>
                <a:defRPr/>
              </a:pPr>
              <a:t>11/5/2017</a:t>
            </a:fld>
            <a:endParaRPr lang="en-US"/>
          </a:p>
        </p:txBody>
      </p:sp>
      <p:sp>
        <p:nvSpPr>
          <p:cNvPr id="4" name="Plassholder for lysbil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Plassholder for nota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noProof="0" smtClean="0"/>
              <a:t>Klikk for å redigere tekststiler i malen</a:t>
            </a:r>
          </a:p>
          <a:p>
            <a:pPr lvl="1"/>
            <a:r>
              <a:rPr lang="nb-NO" noProof="0" smtClean="0"/>
              <a:t>Andre nivå</a:t>
            </a:r>
          </a:p>
          <a:p>
            <a:pPr lvl="2"/>
            <a:r>
              <a:rPr lang="nb-NO" noProof="0" smtClean="0"/>
              <a:t>Tredje nivå</a:t>
            </a:r>
          </a:p>
          <a:p>
            <a:pPr lvl="3"/>
            <a:r>
              <a:rPr lang="nb-NO" noProof="0" smtClean="0"/>
              <a:t>Fjerde nivå</a:t>
            </a:r>
          </a:p>
          <a:p>
            <a:pPr lvl="4"/>
            <a:r>
              <a:rPr lang="nb-NO" noProof="0" smtClean="0"/>
              <a:t>Femte nivå</a:t>
            </a:r>
            <a:endParaRPr lang="en-US" noProof="0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51AA6A3E-1545-4031-87EE-2EBE095A9C4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810109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Plassholder for lysbilde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1267" name="Plassholder for notat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  <p:sp>
        <p:nvSpPr>
          <p:cNvPr id="15364" name="Plassholder for lysbildenummer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636D8C02-DCFA-4C26-B4DD-832A3A030992}" type="slidenum">
              <a:rPr lang="en-US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952185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0FF1C-1ABE-4F8A-8735-E198D9BD2409}" type="datetime1">
              <a:rPr lang="nb-NO" smtClean="0"/>
              <a:t>05.11.2017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IIA1117 Control Engineering.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BB5F2BF-3E65-4C79-A837-B1AEE6E59D2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4AE431-04A0-4B1C-8A59-5E91B3C4FC3F}" type="datetime1">
              <a:rPr lang="nb-NO" smtClean="0"/>
              <a:t>05.11.2017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IIA1117 Control Engineering.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292191-E1F3-47FF-8E10-F13AADA16E5C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EAFE4A-317A-4A74-9881-2FB411A35FFB}" type="datetime1">
              <a:rPr lang="nb-NO" smtClean="0"/>
              <a:t>05.11.2017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IIA1117 Control Engineering.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283033-B3FD-4C05-9307-84F7F15D10CA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C10227-F84B-46BB-AFF4-CF73A0982E96}" type="datetime1">
              <a:rPr lang="nb-NO" smtClean="0"/>
              <a:t>05.11.2017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IIA1117 Control Engineering.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27C699-1889-451E-A1C7-BFCD0E7B7D6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ndeling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C9455B-52CB-4328-ACA4-78FC2E98C7A6}" type="datetime1">
              <a:rPr lang="nb-NO" smtClean="0"/>
              <a:t>05.11.2017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IIA1117 Control Engineering.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9BBE76-ABDC-48C6-9DC9-0DECF7B9094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F60630-6C3A-4BBE-8490-E4441CA99C68}" type="datetime1">
              <a:rPr lang="nb-NO" smtClean="0"/>
              <a:t>05.11.2017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IIA1117 Control Engineering. Haugen. 2017.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4F742A-AF3C-4F68-AC26-D03B797BBDA4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020F5C-8B3E-477E-AA9C-BAA07F190D09}" type="datetime1">
              <a:rPr lang="nb-NO" smtClean="0"/>
              <a:t>05.11.2017</a:t>
            </a:fld>
            <a:endParaRPr lang="nb-NO"/>
          </a:p>
        </p:txBody>
      </p:sp>
      <p:sp>
        <p:nvSpPr>
          <p:cNvPr id="8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IIA1117 Control Engineering. Haugen. 2017.</a:t>
            </a:r>
            <a:endParaRPr lang="nb-NO"/>
          </a:p>
        </p:txBody>
      </p:sp>
      <p:sp>
        <p:nvSpPr>
          <p:cNvPr id="9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E9FAA8-32DC-4144-9311-B8CF670E3B0B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317F04-90FD-464C-95C8-9DF43E7DCF4C}" type="datetime1">
              <a:rPr lang="nb-NO" smtClean="0"/>
              <a:t>05.11.2017</a:t>
            </a:fld>
            <a:endParaRPr lang="nb-NO"/>
          </a:p>
        </p:txBody>
      </p:sp>
      <p:sp>
        <p:nvSpPr>
          <p:cNvPr id="4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IIA1117 Control Engineering. Haugen. 2017.</a:t>
            </a:r>
            <a:endParaRPr lang="nb-NO"/>
          </a:p>
        </p:txBody>
      </p:sp>
      <p:sp>
        <p:nvSpPr>
          <p:cNvPr id="5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061803A-ABA1-4496-939E-EA12CBFB3D79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0347CC-1CEA-4855-8133-BA6CB75B6393}" type="datetime1">
              <a:rPr lang="nb-NO" smtClean="0"/>
              <a:t>05.11.2017</a:t>
            </a:fld>
            <a:endParaRPr lang="nb-NO"/>
          </a:p>
        </p:txBody>
      </p:sp>
      <p:sp>
        <p:nvSpPr>
          <p:cNvPr id="3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IIA1117 Control Engineering. Haugen. 2017.</a:t>
            </a:r>
            <a:endParaRPr lang="nb-NO"/>
          </a:p>
        </p:txBody>
      </p:sp>
      <p:sp>
        <p:nvSpPr>
          <p:cNvPr id="4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5B8479-CF44-49D1-9BFF-3FBBBD5629C7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D7E0BC-2571-48C5-885A-19D0B960749D}" type="datetime1">
              <a:rPr lang="nb-NO" smtClean="0"/>
              <a:t>05.11.2017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IIA1117 Control Engineering. Haugen. 2017.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08BB92-1160-4150-9A4F-3D1D1399948D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b-NO" noProof="0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925528-B628-4CDF-9030-F181D2A0D0F7}" type="datetime1">
              <a:rPr lang="nb-NO" smtClean="0"/>
              <a:t>05.11.2017</a:t>
            </a:fld>
            <a:endParaRPr lang="nb-NO"/>
          </a:p>
        </p:txBody>
      </p:sp>
      <p:sp>
        <p:nvSpPr>
          <p:cNvPr id="6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USN. IIA1117 Control Engineering. Haugen. 2017.</a:t>
            </a:r>
            <a:endParaRPr lang="nb-NO"/>
          </a:p>
        </p:txBody>
      </p:sp>
      <p:sp>
        <p:nvSpPr>
          <p:cNvPr id="7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D865BE-B7AF-49FD-B870-252B7ABB2CD5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Plassholder for tittel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tittelstil</a:t>
            </a:r>
          </a:p>
        </p:txBody>
      </p:sp>
      <p:sp>
        <p:nvSpPr>
          <p:cNvPr id="1027" name="Plassholder for tekst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66E0EE4-E0A2-4EB5-99EF-65F7ED83C41B}" type="datetime1">
              <a:rPr lang="nb-NO" smtClean="0"/>
              <a:t>05.11.2017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smtClean="0"/>
              <a:t>USN. IIA1117 Control Engineering. Haugen. 2017.</a:t>
            </a:r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8F51F68-9420-42F3-9C3D-5F74331D2E51}" type="slidenum">
              <a:rPr lang="nb-NO"/>
              <a:pPr>
                <a:defRPr/>
              </a:pPr>
              <a:t>‹#›</a:t>
            </a:fld>
            <a:endParaRPr lang="nb-N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tel 1"/>
          <p:cNvSpPr>
            <a:spLocks noGrp="1"/>
          </p:cNvSpPr>
          <p:nvPr>
            <p:ph type="ctrTitle"/>
          </p:nvPr>
        </p:nvSpPr>
        <p:spPr>
          <a:xfrm>
            <a:off x="179388" y="2852936"/>
            <a:ext cx="8713787" cy="2087563"/>
          </a:xfrm>
        </p:spPr>
        <p:txBody>
          <a:bodyPr/>
          <a:lstStyle/>
          <a:p>
            <a:pPr eaLnBrk="1" hangingPunct="1"/>
            <a:r>
              <a:rPr lang="nb-NO" sz="6600" b="1" smtClean="0">
                <a:solidFill>
                  <a:srgbClr val="C00000"/>
                </a:solidFill>
              </a:rPr>
              <a:t>Plant-wide control</a:t>
            </a:r>
            <a:endParaRPr lang="nb-NO" sz="6600" smtClean="0">
              <a:solidFill>
                <a:srgbClr val="C00000"/>
              </a:solidFill>
            </a:endParaRPr>
          </a:p>
        </p:txBody>
      </p:sp>
      <p:sp>
        <p:nvSpPr>
          <p:cNvPr id="2051" name="Undertittel 2"/>
          <p:cNvSpPr>
            <a:spLocks noGrp="1"/>
          </p:cNvSpPr>
          <p:nvPr>
            <p:ph type="subTitle" idx="1"/>
          </p:nvPr>
        </p:nvSpPr>
        <p:spPr>
          <a:xfrm>
            <a:off x="1331913" y="5373216"/>
            <a:ext cx="6400800" cy="782637"/>
          </a:xfrm>
        </p:spPr>
        <p:txBody>
          <a:bodyPr/>
          <a:lstStyle/>
          <a:p>
            <a:pPr eaLnBrk="1" hangingPunct="1"/>
            <a:r>
              <a:rPr lang="nb-NO" sz="2000" b="1" smtClean="0">
                <a:solidFill>
                  <a:schemeClr val="tx2"/>
                </a:solidFill>
              </a:rPr>
              <a:t>By Finn Aakre Haugen</a:t>
            </a:r>
          </a:p>
          <a:p>
            <a:pPr eaLnBrk="1" hangingPunct="1"/>
            <a:r>
              <a:rPr lang="nb-NO" sz="1400" b="1" smtClean="0">
                <a:solidFill>
                  <a:schemeClr val="tx2"/>
                </a:solidFill>
              </a:rPr>
              <a:t>(finn.haugen@usn.no)</a:t>
            </a:r>
          </a:p>
        </p:txBody>
      </p:sp>
      <p:sp>
        <p:nvSpPr>
          <p:cNvPr id="2052" name="Undertittel 2"/>
          <p:cNvSpPr txBox="1">
            <a:spLocks/>
          </p:cNvSpPr>
          <p:nvPr/>
        </p:nvSpPr>
        <p:spPr bwMode="auto">
          <a:xfrm>
            <a:off x="1331913" y="1125538"/>
            <a:ext cx="6400800" cy="1008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spcBef>
                <a:spcPct val="20000"/>
              </a:spcBef>
              <a:buFont typeface="Arial" charset="0"/>
              <a:buNone/>
            </a:pPr>
            <a:r>
              <a:rPr lang="nb-NO" sz="2800" b="1">
                <a:solidFill>
                  <a:srgbClr val="006600"/>
                </a:solidFill>
                <a:latin typeface="Calibri" pitchFamily="34" charset="0"/>
              </a:rPr>
              <a:t>Course </a:t>
            </a:r>
            <a:r>
              <a:rPr lang="nb-NO" sz="2800" b="1">
                <a:solidFill>
                  <a:srgbClr val="006600"/>
                </a:solidFill>
                <a:latin typeface="Calibri" pitchFamily="34" charset="0"/>
              </a:rPr>
              <a:t>IIA1117 Control Engineering</a:t>
            </a:r>
            <a:r>
              <a:rPr lang="nb-NO" sz="2800" b="1">
                <a:solidFill>
                  <a:srgbClr val="006600"/>
                </a:solidFill>
                <a:latin typeface="Calibri" pitchFamily="34" charset="0"/>
              </a:rPr>
              <a:t/>
            </a:r>
            <a:br>
              <a:rPr lang="nb-NO" sz="2800" b="1">
                <a:solidFill>
                  <a:srgbClr val="006600"/>
                </a:solidFill>
                <a:latin typeface="Calibri" pitchFamily="34" charset="0"/>
              </a:rPr>
            </a:br>
            <a:r>
              <a:rPr lang="nb-NO" sz="2800" b="1">
                <a:solidFill>
                  <a:srgbClr val="006600"/>
                </a:solidFill>
                <a:latin typeface="Calibri" pitchFamily="34" charset="0"/>
              </a:rPr>
              <a:t>Fall </a:t>
            </a:r>
            <a:r>
              <a:rPr lang="nb-NO" sz="2800" b="1" smtClean="0">
                <a:solidFill>
                  <a:srgbClr val="006600"/>
                </a:solidFill>
                <a:latin typeface="Calibri" pitchFamily="34" charset="0"/>
              </a:rPr>
              <a:t>2017</a:t>
            </a:r>
            <a:endParaRPr lang="nb-NO" sz="2800" b="1">
              <a:solidFill>
                <a:srgbClr val="006600"/>
              </a:solidFill>
              <a:latin typeface="Calibri" pitchFamily="34" charset="0"/>
            </a:endParaRPr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BB5F2BF-3E65-4C79-A837-B1AEE6E59D2D}" type="slidenum">
              <a:rPr lang="nb-NO" smtClean="0"/>
              <a:pPr>
                <a:defRPr/>
              </a:pPr>
              <a:t>1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>
          <a:xfrm>
            <a:off x="2908176" y="6356350"/>
            <a:ext cx="3320008" cy="365125"/>
          </a:xfrm>
        </p:spPr>
        <p:txBody>
          <a:bodyPr/>
          <a:lstStyle/>
          <a:p>
            <a:pPr>
              <a:defRPr/>
            </a:pPr>
            <a:r>
              <a:rPr lang="en-US" smtClean="0"/>
              <a:t>USN. IIA1117 Control Engineering. Haugen. 2017.</a:t>
            </a:r>
            <a:endParaRPr lang="nb-NO"/>
          </a:p>
        </p:txBody>
      </p:sp>
      <p:pic>
        <p:nvPicPr>
          <p:cNvPr id="10" name="Bilde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496" y="23888"/>
            <a:ext cx="1781175" cy="381000"/>
          </a:xfrm>
          <a:prstGeom prst="rect">
            <a:avLst/>
          </a:prstGeom>
        </p:spPr>
      </p:pic>
    </p:spTree>
  </p:cSld>
  <p:clrMapOvr>
    <a:masterClrMapping/>
  </p:clrMapOvr>
  <p:transition advClick="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ssholder for lysbildenumm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0644873-1875-4ACE-B3A8-2E7EEAEFA100}" type="slidenum">
              <a:rPr lang="nb-NO"/>
              <a:pPr>
                <a:defRPr/>
              </a:pPr>
              <a:t>2</a:t>
            </a:fld>
            <a:endParaRPr lang="nb-NO"/>
          </a:p>
        </p:txBody>
      </p:sp>
      <p:sp>
        <p:nvSpPr>
          <p:cNvPr id="90117" name="Rektangel 7"/>
          <p:cNvSpPr>
            <a:spLocks noChangeArrowheads="1"/>
          </p:cNvSpPr>
          <p:nvPr/>
        </p:nvSpPr>
        <p:spPr bwMode="auto">
          <a:xfrm>
            <a:off x="2051720" y="620688"/>
            <a:ext cx="500781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/>
            <a:r>
              <a:rPr lang="nb-NO" sz="3600" b="1">
                <a:solidFill>
                  <a:srgbClr val="009900"/>
                </a:solidFill>
                <a:latin typeface="Calibri" pitchFamily="34" charset="0"/>
              </a:rPr>
              <a:t>General </a:t>
            </a:r>
            <a:r>
              <a:rPr lang="nb-NO" sz="3600" b="1" smtClean="0">
                <a:solidFill>
                  <a:srgbClr val="009900"/>
                </a:solidFill>
                <a:latin typeface="Calibri" pitchFamily="34" charset="0"/>
              </a:rPr>
              <a:t>specifications</a:t>
            </a:r>
          </a:p>
          <a:p>
            <a:pPr algn="ctr"/>
            <a:r>
              <a:rPr lang="nb-NO" sz="3600" b="1" smtClean="0">
                <a:solidFill>
                  <a:srgbClr val="009900"/>
                </a:solidFill>
                <a:latin typeface="Calibri" pitchFamily="34" charset="0"/>
              </a:rPr>
              <a:t>for plantwide control:</a:t>
            </a:r>
            <a:endParaRPr lang="nb-NO" sz="3600" b="1">
              <a:solidFill>
                <a:srgbClr val="009900"/>
              </a:solidFill>
              <a:latin typeface="Calibri" pitchFamily="34" charset="0"/>
            </a:endParaRPr>
          </a:p>
        </p:txBody>
      </p:sp>
      <p:sp>
        <p:nvSpPr>
          <p:cNvPr id="9" name="TekstSylinder 8"/>
          <p:cNvSpPr txBox="1"/>
          <p:nvPr/>
        </p:nvSpPr>
        <p:spPr>
          <a:xfrm>
            <a:off x="693563" y="2582902"/>
            <a:ext cx="7838877" cy="2862322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Product flow is controlled (to follow a </a:t>
            </a:r>
            <a:r>
              <a:rPr lang="en-US" sz="2000" b="1" dirty="0" err="1">
                <a:solidFill>
                  <a:schemeClr val="accent6">
                    <a:lumMod val="50000"/>
                  </a:schemeClr>
                </a:solidFill>
                <a:latin typeface="+mn-lt"/>
              </a:rPr>
              <a:t>setpoint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) .</a:t>
            </a:r>
            <a:b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Note: Implement only </a:t>
            </a:r>
            <a:r>
              <a:rPr lang="en-US" sz="2000" b="1">
                <a:solidFill>
                  <a:schemeClr val="accent6">
                    <a:lumMod val="50000"/>
                  </a:schemeClr>
                </a:solidFill>
                <a:latin typeface="+mn-lt"/>
              </a:rPr>
              <a:t>one </a:t>
            </a:r>
            <a:r>
              <a:rPr lang="en-US" sz="2000" b="1" smtClean="0">
                <a:solidFill>
                  <a:schemeClr val="accent6">
                    <a:lumMod val="50000"/>
                  </a:schemeClr>
                </a:solidFill>
                <a:latin typeface="+mn-lt"/>
              </a:rPr>
              <a:t>(1) flow </a:t>
            </a:r>
            <a: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  <a:t>control loop in the line!</a:t>
            </a:r>
            <a:br>
              <a:rPr lang="en-US" sz="2000" b="1" dirty="0">
                <a:solidFill>
                  <a:schemeClr val="accent6">
                    <a:lumMod val="50000"/>
                  </a:schemeClr>
                </a:solidFill>
                <a:latin typeface="+mn-lt"/>
              </a:rPr>
            </a:br>
            <a:endParaRPr lang="nb-NO" sz="2000" dirty="0">
              <a:solidFill>
                <a:schemeClr val="accent6">
                  <a:lumMod val="50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Product quality </a:t>
            </a:r>
            <a:r>
              <a:rPr lang="en-US" sz="2000" b="1">
                <a:solidFill>
                  <a:schemeClr val="accent1">
                    <a:lumMod val="75000"/>
                  </a:schemeClr>
                </a:solidFill>
                <a:latin typeface="+mn-lt"/>
              </a:rPr>
              <a:t>is </a:t>
            </a:r>
            <a:r>
              <a:rPr lang="en-US" sz="2000" b="1" smtClean="0">
                <a:solidFill>
                  <a:schemeClr val="accent1">
                    <a:lumMod val="75000"/>
                  </a:schemeClr>
                </a:solidFill>
                <a:latin typeface="+mn-lt"/>
              </a:rPr>
              <a:t>controlled (automatic control not always possible).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/>
            </a:r>
            <a:br>
              <a:rPr lang="en-US" sz="2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endParaRPr lang="en-US" sz="2000" b="1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Mass balance of liquid and/or gas of each </a:t>
            </a:r>
            <a:b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</a:br>
            <a: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  <a:t>process vessel (tank, reactor, etc.) is maintained.</a:t>
            </a:r>
            <a:br>
              <a:rPr lang="en-US" sz="2000" b="1" dirty="0">
                <a:solidFill>
                  <a:schemeClr val="accent3">
                    <a:lumMod val="50000"/>
                  </a:schemeClr>
                </a:solidFill>
                <a:latin typeface="+mn-lt"/>
              </a:rPr>
            </a:br>
            <a:endParaRPr lang="en-US" sz="2000" b="1" dirty="0">
              <a:solidFill>
                <a:schemeClr val="accent3">
                  <a:lumMod val="50000"/>
                </a:schemeClr>
              </a:solidFill>
              <a:latin typeface="+mn-lt"/>
            </a:endParaRPr>
          </a:p>
          <a:p>
            <a:pPr marL="342900" indent="-342900" fontAlgn="auto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000" b="1" dirty="0">
                <a:solidFill>
                  <a:schemeClr val="accent2">
                    <a:lumMod val="75000"/>
                  </a:schemeClr>
                </a:solidFill>
                <a:latin typeface="+mn-lt"/>
              </a:rPr>
              <a:t>Temperatures in certain process flows and vessels are controlled.</a:t>
            </a:r>
          </a:p>
        </p:txBody>
      </p:sp>
      <p:sp>
        <p:nvSpPr>
          <p:cNvPr id="12" name="Plassholder for bunntekst 1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USN. IIA1117 Control Engineering. Haugen. 2017.</a:t>
            </a:r>
            <a:endParaRPr lang="nb-NO"/>
          </a:p>
        </p:txBody>
      </p:sp>
      <p:sp>
        <p:nvSpPr>
          <p:cNvPr id="13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8" name="Rektangel 2"/>
          <p:cNvSpPr>
            <a:spLocks noChangeArrowheads="1"/>
          </p:cNvSpPr>
          <p:nvPr/>
        </p:nvSpPr>
        <p:spPr bwMode="auto">
          <a:xfrm>
            <a:off x="1311275" y="116632"/>
            <a:ext cx="6500813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nb-NO" sz="2800" b="1">
                <a:solidFill>
                  <a:srgbClr val="B00000"/>
                </a:solidFill>
                <a:latin typeface="Calibri" pitchFamily="34" charset="0"/>
              </a:rPr>
              <a:t>Principal plant with control structure</a:t>
            </a:r>
          </a:p>
        </p:txBody>
      </p:sp>
      <p:pic>
        <p:nvPicPr>
          <p:cNvPr id="91139" name="Picture 2" descr="C:\www-pors.hit.no\finnh\www\srilanka\workshop\graphics\prosesstreng_basic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63" y="665907"/>
            <a:ext cx="8197850" cy="5643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E38928-8BD6-4E40-A598-A309158D070F}" type="slidenum">
              <a:rPr lang="nb-NO"/>
              <a:pPr>
                <a:defRPr/>
              </a:pPr>
              <a:t>3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USN. IIA1117 Control Engineering. Haugen. 2017.</a:t>
            </a:r>
            <a:endParaRPr lang="nb-NO"/>
          </a:p>
        </p:txBody>
      </p:sp>
      <p:sp>
        <p:nvSpPr>
          <p:cNvPr id="9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62" name="Rektangel 2"/>
          <p:cNvSpPr>
            <a:spLocks noChangeArrowheads="1"/>
          </p:cNvSpPr>
          <p:nvPr/>
        </p:nvSpPr>
        <p:spPr bwMode="auto">
          <a:xfrm>
            <a:off x="1935163" y="47625"/>
            <a:ext cx="5732462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nb-NO" sz="2800" b="1">
                <a:solidFill>
                  <a:srgbClr val="B00000"/>
                </a:solidFill>
                <a:latin typeface="Calibri" pitchFamily="34" charset="0"/>
              </a:rPr>
              <a:t>Example: Nitric acid plant (simplified)</a:t>
            </a:r>
          </a:p>
        </p:txBody>
      </p:sp>
      <p:pic>
        <p:nvPicPr>
          <p:cNvPr id="92164" name="Picture 2" descr="C:\techteach.no\publications\komp_dynamics_and_control\visio\nitricacid.em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913" y="596900"/>
            <a:ext cx="6426200" cy="6288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25F604-1557-4A0F-85F0-3643A23BC875}" type="slidenum">
              <a:rPr lang="nb-NO"/>
              <a:pPr>
                <a:defRPr/>
              </a:pPr>
              <a:t>4</a:t>
            </a:fld>
            <a:endParaRPr lang="nb-NO"/>
          </a:p>
        </p:txBody>
      </p:sp>
      <p:sp>
        <p:nvSpPr>
          <p:cNvPr id="11" name="Plassholder for lysbildenummer 15"/>
          <p:cNvSpPr txBox="1">
            <a:spLocks/>
          </p:cNvSpPr>
          <p:nvPr/>
        </p:nvSpPr>
        <p:spPr>
          <a:xfrm>
            <a:off x="8532440" y="116632"/>
            <a:ext cx="47741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F86B3D0-3855-4BBA-9F30-80722252D4AE}" type="slidenum">
              <a:rPr kumimoji="0" lang="nb-NO" sz="1200" b="0" i="0" u="none" strike="noStrike" kern="1200" cap="none" spc="0" normalizeH="0" baseline="0" noProof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nb-NO" sz="1200" b="0" i="0" u="none" strike="noStrike" kern="1200" cap="none" spc="0" normalizeH="0" baseline="0" noProof="0">
              <a:ln>
                <a:noFill/>
              </a:ln>
              <a:solidFill>
                <a:schemeClr val="tx1">
                  <a:tint val="75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Plassholder for bunntekst 9"/>
          <p:cNvSpPr>
            <a:spLocks noGrp="1"/>
          </p:cNvSpPr>
          <p:nvPr>
            <p:ph type="ftr" sz="quarter" idx="11"/>
          </p:nvPr>
        </p:nvSpPr>
        <p:spPr>
          <a:xfrm>
            <a:off x="755576" y="6309320"/>
            <a:ext cx="2895600" cy="365125"/>
          </a:xfrm>
        </p:spPr>
        <p:txBody>
          <a:bodyPr/>
          <a:lstStyle/>
          <a:p>
            <a:r>
              <a:rPr lang="en-US" smtClean="0"/>
              <a:t>USN. IIA1117 Control Engineering. Haugen. 2017.</a:t>
            </a:r>
            <a:endParaRPr lang="nb-NO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23337</TotalTime>
  <Words>91</Words>
  <Application>Microsoft Office PowerPoint</Application>
  <PresentationFormat>Skjermfremvisning (4:3)</PresentationFormat>
  <Paragraphs>24</Paragraphs>
  <Slides>4</Slides>
  <Notes>1</Notes>
  <HiddenSlides>0</HiddenSlides>
  <MMClips>0</MMClips>
  <ScaleCrop>false</ScaleCrop>
  <HeadingPairs>
    <vt:vector size="6" baseType="variant">
      <vt:variant>
        <vt:lpstr>Brukte skrifter</vt:lpstr>
      </vt:variant>
      <vt:variant>
        <vt:i4>2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4</vt:i4>
      </vt:variant>
    </vt:vector>
  </HeadingPairs>
  <TitlesOfParts>
    <vt:vector size="7" baseType="lpstr">
      <vt:lpstr>Arial</vt:lpstr>
      <vt:lpstr>Calibri</vt:lpstr>
      <vt:lpstr>Office-tema</vt:lpstr>
      <vt:lpstr>Plant-wide control</vt:lpstr>
      <vt:lpstr>PowerPoint-presentasjon</vt:lpstr>
      <vt:lpstr>PowerPoint-presentasjon</vt:lpstr>
      <vt:lpstr>PowerPoint-presentasjon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Lysbilde 1</dc:title>
  <dc:creator>admin</dc:creator>
  <cp:lastModifiedBy>Finn Haugen</cp:lastModifiedBy>
  <cp:revision>1292</cp:revision>
  <dcterms:created xsi:type="dcterms:W3CDTF">2009-02-12T18:27:23Z</dcterms:created>
  <dcterms:modified xsi:type="dcterms:W3CDTF">2017-11-05T18:48:47Z</dcterms:modified>
</cp:coreProperties>
</file>