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60" r:id="rId2"/>
    <p:sldId id="436" r:id="rId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812"/>
    <a:srgbClr val="B00000"/>
    <a:srgbClr val="1D8D17"/>
    <a:srgbClr val="AD5207"/>
    <a:srgbClr val="D16309"/>
    <a:srgbClr val="003399"/>
    <a:srgbClr val="F6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2FB08B-D56E-4997-B497-48EC53A786F2}" type="datetimeFigureOut">
              <a:rPr lang="en-US"/>
              <a:pPr>
                <a:defRPr/>
              </a:pPr>
              <a:t>8/21/2017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FA544F-23FE-4727-ABCF-8A034B8A3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1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4E57C-AA17-4CA5-8482-6B0FC710DB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482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89D4F-5730-4DCE-B0DB-B065385FE8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503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CB78-3AED-48C0-9692-F2C7C16E9B18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FF20-98FA-4982-B284-A25DB82177E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4A6B-B139-4401-8321-720241A40CFE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08415-1F48-44C5-8D33-6E35B67E501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5A94-2ED6-44AA-BDE9-A151AB5AD8B9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CD60-A084-4BD0-A93A-57DE6B431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2051-814C-45AC-BDE4-ED7303026DFC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B6AE-6F8E-4971-8435-57CD36CADB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C52D-032B-42DC-8AA8-FDE29A66ED2D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6A37-82AB-4A8E-AFC0-72D2A89A095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C0F1-78A4-4850-B690-090006C9DD35}" type="datetime1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2D26-E3B2-4BA8-864C-F876AE5350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D81A-3A50-4D5E-A833-7CDBDF9598FD}" type="datetime1">
              <a:rPr lang="nb-NO" smtClean="0"/>
              <a:t>21.08.2017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6069-E00B-42ED-BFC7-8489432E04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0AAE-8374-4C5E-A8BF-9F99A2F43154}" type="datetime1">
              <a:rPr lang="nb-NO" smtClean="0"/>
              <a:t>21.08.2017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671A-72A5-4D75-B270-DBF52F6708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6436-29EC-4C28-9202-F40D29A5C31B}" type="datetime1">
              <a:rPr lang="nb-NO" smtClean="0"/>
              <a:t>21.08.2017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B72F5-FD39-427C-9544-1B468540E3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D593C-DF9D-4C87-ADAC-E8CDB776E4C8}" type="datetime1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97F9-358D-418B-A866-8A13A534A4A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EFD8-C25E-436A-91BA-7AA662A419E2}" type="datetime1">
              <a:rPr lang="nb-NO" smtClean="0"/>
              <a:t>21.08.2017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FF95-3695-4D95-A5EE-16E74BF3CA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B5D1E7-D65C-467C-96E4-4A7693A26362}" type="datetime1">
              <a:rPr lang="nb-NO" smtClean="0"/>
              <a:t>21.08.2017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4375D8-505D-457C-A9E7-CF21C3C4A1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Some critical questions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</a:t>
            </a:r>
            <a:r>
              <a:rPr lang="nb-NO" sz="2000" b="1" smtClean="0">
                <a:solidFill>
                  <a:schemeClr val="tx2"/>
                </a:solidFill>
              </a:rPr>
              <a:t>Aakre Haugen</a:t>
            </a:r>
            <a:endParaRPr lang="nb-NO" sz="2000" b="1" smtClean="0">
              <a:solidFill>
                <a:schemeClr val="tx2"/>
              </a:solidFill>
            </a:endParaRP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D8D17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D8D17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8E029-C82A-42E3-A92C-816052AAD4F9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</a:t>
            </a:r>
            <a:r>
              <a:rPr lang="en-US" smtClean="0"/>
              <a:t>2017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836712"/>
            <a:ext cx="9144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smtClean="0">
                <a:solidFill>
                  <a:srgbClr val="B00000"/>
                </a:solidFill>
                <a:latin typeface="+mn-lt"/>
              </a:rPr>
              <a:t>Are you motivated </a:t>
            </a:r>
            <a:r>
              <a:rPr lang="en-US" sz="2000" b="1" smtClean="0">
                <a:solidFill>
                  <a:srgbClr val="B00000"/>
                </a:solidFill>
                <a:latin typeface="+mn-lt"/>
              </a:rPr>
              <a:t>to </a:t>
            </a:r>
            <a:r>
              <a:rPr lang="en-US" sz="2000" b="1">
                <a:solidFill>
                  <a:srgbClr val="B00000"/>
                </a:solidFill>
                <a:latin typeface="+mn-lt"/>
              </a:rPr>
              <a:t>learn the subject</a:t>
            </a:r>
            <a:r>
              <a:rPr lang="en-US" sz="2000" b="1" smtClean="0">
                <a:solidFill>
                  <a:srgbClr val="B00000"/>
                </a:solidFill>
                <a:latin typeface="+mn-lt"/>
              </a:rPr>
              <a:t>?</a:t>
            </a:r>
            <a:br>
              <a:rPr lang="en-US" sz="2000" b="1" smtClean="0">
                <a:solidFill>
                  <a:srgbClr val="B00000"/>
                </a:solidFill>
                <a:latin typeface="+mn-lt"/>
              </a:rPr>
            </a:br>
            <a:endParaRPr lang="en-US" sz="2000" b="1">
              <a:solidFill>
                <a:srgbClr val="B00000"/>
              </a:solidFill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smtClean="0">
                <a:solidFill>
                  <a:schemeClr val="tx2"/>
                </a:solidFill>
                <a:latin typeface="+mn-lt"/>
              </a:rPr>
              <a:t>Are 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you activated 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through theoretical </a:t>
            </a:r>
            <a:r>
              <a:rPr lang="en-US" sz="2000" b="1">
                <a:solidFill>
                  <a:schemeClr val="tx2"/>
                </a:solidFill>
                <a:latin typeface="+mn-lt"/>
              </a:rPr>
              <a:t>and practical exercises? Or in other words: To what extent 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does the course support "</a:t>
            </a:r>
            <a:r>
              <a:rPr lang="en-US" sz="2000" b="1">
                <a:solidFill>
                  <a:schemeClr val="tx2"/>
                </a:solidFill>
                <a:latin typeface="+mn-lt"/>
              </a:rPr>
              <a:t>learning by doing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"?</a:t>
            </a:r>
            <a:br>
              <a:rPr lang="en-US" sz="2000" b="1" smtClean="0">
                <a:solidFill>
                  <a:schemeClr val="tx2"/>
                </a:solidFill>
                <a:latin typeface="+mn-lt"/>
              </a:rPr>
            </a:br>
            <a:endParaRPr lang="en-US" sz="2000" b="1">
              <a:solidFill>
                <a:schemeClr val="tx2"/>
              </a:solidFill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>
                <a:solidFill>
                  <a:srgbClr val="105812"/>
                </a:solidFill>
                <a:latin typeface="+mn-lt"/>
              </a:rPr>
              <a:t>To what extent are the course contents (curriculum) and methodologies useful for solving real problems in this field?</a:t>
            </a:r>
            <a:br>
              <a:rPr lang="en-US" sz="2000" b="1">
                <a:solidFill>
                  <a:srgbClr val="105812"/>
                </a:solidFill>
                <a:latin typeface="+mn-lt"/>
              </a:rPr>
            </a:br>
            <a:endParaRPr lang="en-US" sz="2000" b="1">
              <a:solidFill>
                <a:srgbClr val="105812"/>
              </a:solidFill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>
                <a:solidFill>
                  <a:srgbClr val="B00000"/>
                </a:solidFill>
                <a:latin typeface="+mn-lt"/>
              </a:rPr>
              <a:t>Do you have a critical attitude to the subject's content and methodology?</a:t>
            </a:r>
            <a:br>
              <a:rPr lang="en-US" sz="2000" b="1">
                <a:solidFill>
                  <a:srgbClr val="B00000"/>
                </a:solidFill>
                <a:latin typeface="+mn-lt"/>
              </a:rPr>
            </a:br>
            <a:endParaRPr lang="en-US" sz="2000" b="1">
              <a:solidFill>
                <a:srgbClr val="B00000"/>
              </a:solidFill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smtClean="0">
                <a:solidFill>
                  <a:schemeClr val="tx2"/>
                </a:solidFill>
                <a:latin typeface="+mn-lt"/>
              </a:rPr>
              <a:t>Are 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the course contents concretized through </a:t>
            </a:r>
            <a:r>
              <a:rPr lang="en-US" sz="2000" b="1">
                <a:solidFill>
                  <a:schemeClr val="tx2"/>
                </a:solidFill>
                <a:latin typeface="+mn-lt"/>
              </a:rPr>
              <a:t>relevant and realistic examples and problems</a:t>
            </a:r>
            <a:r>
              <a:rPr lang="en-US" sz="2000" b="1" smtClean="0">
                <a:solidFill>
                  <a:schemeClr val="tx2"/>
                </a:solidFill>
                <a:latin typeface="+mn-lt"/>
              </a:rPr>
              <a:t>?</a:t>
            </a:r>
            <a:r>
              <a:rPr lang="en-US" sz="2000" b="1" smtClean="0">
                <a:latin typeface="+mn-lt"/>
              </a:rPr>
              <a:t/>
            </a:r>
            <a:br>
              <a:rPr lang="en-US" sz="2000" b="1" smtClean="0">
                <a:latin typeface="+mn-lt"/>
              </a:rPr>
            </a:br>
            <a:endParaRPr lang="en-US" sz="2000" b="1"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smtClean="0">
                <a:solidFill>
                  <a:srgbClr val="105812"/>
                </a:solidFill>
                <a:latin typeface="+mn-lt"/>
              </a:rPr>
              <a:t>Will </a:t>
            </a:r>
            <a:r>
              <a:rPr lang="en-US" sz="2000" b="1" smtClean="0">
                <a:solidFill>
                  <a:srgbClr val="105812"/>
                </a:solidFill>
                <a:latin typeface="+mn-lt"/>
              </a:rPr>
              <a:t>you practice </a:t>
            </a:r>
            <a:r>
              <a:rPr lang="en-US" sz="2000" b="1" smtClean="0">
                <a:solidFill>
                  <a:srgbClr val="105812"/>
                </a:solidFill>
                <a:latin typeface="+mn-lt"/>
              </a:rPr>
              <a:t>cooperating with </a:t>
            </a:r>
            <a:r>
              <a:rPr lang="en-US" sz="2000" b="1">
                <a:solidFill>
                  <a:srgbClr val="105812"/>
                </a:solidFill>
                <a:latin typeface="+mn-lt"/>
              </a:rPr>
              <a:t>other students to solve </a:t>
            </a:r>
            <a:r>
              <a:rPr lang="en-US" sz="2000" b="1" smtClean="0">
                <a:solidFill>
                  <a:srgbClr val="105812"/>
                </a:solidFill>
                <a:latin typeface="+mn-lt"/>
              </a:rPr>
              <a:t>problems in this course?</a:t>
            </a:r>
            <a:endParaRPr lang="en-US" sz="2000" b="1" dirty="0">
              <a:solidFill>
                <a:srgbClr val="105812"/>
              </a:solidFill>
              <a:latin typeface="+mn-lt"/>
            </a:endParaRP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F27E9-7631-41A3-97D7-6F40CE05FE5E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</a:t>
            </a:r>
            <a:r>
              <a:rPr lang="en-US" smtClean="0"/>
              <a:t>2017</a:t>
            </a:r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22651</TotalTime>
  <Words>48</Words>
  <Application>Microsoft Office PowerPoint</Application>
  <PresentationFormat>Skjermfremvisning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Some critical questions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1267</cp:revision>
  <dcterms:created xsi:type="dcterms:W3CDTF">2009-02-12T18:27:23Z</dcterms:created>
  <dcterms:modified xsi:type="dcterms:W3CDTF">2017-08-20T22:32:17Z</dcterms:modified>
</cp:coreProperties>
</file>