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60" r:id="rId2"/>
    <p:sldId id="462" r:id="rId3"/>
    <p:sldId id="461" r:id="rId4"/>
    <p:sldId id="463" r:id="rId5"/>
    <p:sldId id="464" r:id="rId6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520E"/>
    <a:srgbClr val="003399"/>
    <a:srgbClr val="009900"/>
    <a:srgbClr val="245794"/>
    <a:srgbClr val="1D8D17"/>
    <a:srgbClr val="B00000"/>
    <a:srgbClr val="AD5207"/>
    <a:srgbClr val="D1630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71" d="100"/>
          <a:sy n="71" d="100"/>
        </p:scale>
        <p:origin x="3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67B24-E22E-407D-9CDC-B9B8C9E2F572}" type="datetimeFigureOut">
              <a:rPr lang="en-US"/>
              <a:pPr>
                <a:defRPr/>
              </a:pPr>
              <a:t>11/2/2017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AA6A3E-1545-4031-87EE-2EBE095A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D8C02-DCFA-4C26-B4DD-832A3A0309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349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3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29445-5C66-480C-AF45-2686CEF9E43F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2BF-3E65-4C79-A837-B1AEE6E59D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96DB4-627B-410C-892D-DAB484D5A00F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191-E1F3-47FF-8E10-F13AADA16E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FEFFE-74C3-44A1-9570-412E30235DC9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3033-B3FD-4C05-9307-84F7F15D10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EB7BB-6319-4C63-A67A-C076344F9DEE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C699-1889-451E-A1C7-BFCD0E7B7D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1435-1024-42F0-BB5C-A0509CA86169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E76-ABDC-48C6-9DC9-0DECF7B909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31673-512E-4729-9F08-D12944F483B9}" type="datetime1">
              <a:rPr lang="nb-NO" smtClean="0"/>
              <a:t>02.11.2017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742A-AF3C-4F68-AC26-D03B797BB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BCB19-64E2-4CA8-B6B3-67EBBAD7E1E1}" type="datetime1">
              <a:rPr lang="nb-NO" smtClean="0"/>
              <a:t>02.11.2017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AA8-32DC-4144-9311-B8CF670E3B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BF777-0F88-4FA6-85EA-AA0180B35569}" type="datetime1">
              <a:rPr lang="nb-NO" smtClean="0"/>
              <a:t>02.11.2017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803A-ABA1-4496-939E-EA12CBFB3D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8E627-DC57-4E72-BDC6-E60C8CEC2BE9}" type="datetime1">
              <a:rPr lang="nb-NO" smtClean="0"/>
              <a:t>02.11.2017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479-CF44-49D1-9BFF-3FBBBD5629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AEC4F-382D-4D58-B68E-79538F23CAAF}" type="datetime1">
              <a:rPr lang="nb-NO" smtClean="0"/>
              <a:t>02.11.2017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B92-1160-4150-9A4F-3D1D1399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D1AD7-0537-4E41-9993-E0BF57BD6FE2}" type="datetime1">
              <a:rPr lang="nb-NO" smtClean="0"/>
              <a:t>02.11.2017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65BE-B7AF-49FD-B870-252B7ABB2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328936-7462-4CFE-B453-0E9DE21067C0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51F68-9420-42F3-9C3D-5F74331D2E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techteach.no/simview/quality_flow_control/index.ph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852936"/>
            <a:ext cx="8713787" cy="2087563"/>
          </a:xfrm>
        </p:spPr>
        <p:txBody>
          <a:bodyPr/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Ratio control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373216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By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</a:t>
            </a:r>
            <a:r>
              <a:rPr lang="nb-NO" sz="1400" b="1" smtClean="0">
                <a:solidFill>
                  <a:schemeClr val="tx2"/>
                </a:solidFill>
              </a:rPr>
              <a:t>finn.haugen@usn.no</a:t>
            </a:r>
            <a:r>
              <a:rPr lang="nb-NO" sz="1400" b="1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052" name="Undertittel 2"/>
          <p:cNvSpPr txBox="1">
            <a:spLocks/>
          </p:cNvSpPr>
          <p:nvPr/>
        </p:nvSpPr>
        <p:spPr bwMode="auto">
          <a:xfrm>
            <a:off x="1331913" y="112553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>
                <a:solidFill>
                  <a:srgbClr val="11520E"/>
                </a:solidFill>
                <a:latin typeface="Calibri" pitchFamily="34" charset="0"/>
              </a:rPr>
              <a:t>Course PEF3006 Process Control</a:t>
            </a:r>
            <a:br>
              <a:rPr lang="nb-NO" sz="2800" b="1">
                <a:solidFill>
                  <a:srgbClr val="11520E"/>
                </a:solidFill>
                <a:latin typeface="Calibri" pitchFamily="34" charset="0"/>
              </a:rPr>
            </a:br>
            <a:r>
              <a:rPr lang="nb-NO" sz="2800" b="1">
                <a:solidFill>
                  <a:srgbClr val="11520E"/>
                </a:solidFill>
                <a:latin typeface="Calibri" pitchFamily="34" charset="0"/>
              </a:rPr>
              <a:t>Fall </a:t>
            </a:r>
            <a:r>
              <a:rPr lang="nb-NO" sz="2800" b="1" smtClean="0">
                <a:solidFill>
                  <a:srgbClr val="11520E"/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rgbClr val="11520E"/>
              </a:solidFill>
              <a:latin typeface="Calibri" pitchFamily="34" charset="0"/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F2BF-3E65-4C79-A837-B1AEE6E59D2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3888"/>
            <a:ext cx="1781175" cy="381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PEF3006 Process Control.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kstSylinder 7"/>
          <p:cNvSpPr txBox="1">
            <a:spLocks noChangeArrowheads="1"/>
          </p:cNvSpPr>
          <p:nvPr/>
        </p:nvSpPr>
        <p:spPr bwMode="auto">
          <a:xfrm>
            <a:off x="179512" y="116632"/>
            <a:ext cx="885698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3200" b="1">
                <a:solidFill>
                  <a:srgbClr val="11520E"/>
                </a:solidFill>
                <a:latin typeface="Calibri" pitchFamily="34" charset="0"/>
              </a:rPr>
              <a:t>Purpose: To maintain a specified ratio </a:t>
            </a:r>
            <a:r>
              <a:rPr lang="nb-NO" sz="3200" b="1" smtClean="0">
                <a:solidFill>
                  <a:srgbClr val="11520E"/>
                </a:solidFill>
                <a:latin typeface="Calibri" pitchFamily="34" charset="0"/>
              </a:rPr>
              <a:t>of </a:t>
            </a:r>
            <a:r>
              <a:rPr lang="nb-NO" sz="3200" b="1">
                <a:solidFill>
                  <a:srgbClr val="11520E"/>
                </a:solidFill>
                <a:latin typeface="Calibri" pitchFamily="34" charset="0"/>
              </a:rPr>
              <a:t>two </a:t>
            </a:r>
            <a:r>
              <a:rPr lang="nb-NO" sz="3200" b="1" smtClean="0">
                <a:solidFill>
                  <a:srgbClr val="11520E"/>
                </a:solidFill>
                <a:latin typeface="Calibri" pitchFamily="34" charset="0"/>
              </a:rPr>
              <a:t>flows:</a:t>
            </a:r>
          </a:p>
          <a:p>
            <a:pPr algn="ctr"/>
            <a:r>
              <a:rPr lang="nb-NO" sz="2400" b="1" smtClean="0">
                <a:solidFill>
                  <a:srgbClr val="003399"/>
                </a:solidFill>
                <a:latin typeface="Calibri" pitchFamily="34" charset="0"/>
              </a:rPr>
              <a:t>F</a:t>
            </a:r>
            <a:r>
              <a:rPr lang="nb-NO" b="1" smtClean="0">
                <a:solidFill>
                  <a:srgbClr val="003399"/>
                </a:solidFill>
                <a:latin typeface="Calibri" pitchFamily="34" charset="0"/>
              </a:rPr>
              <a:t>2</a:t>
            </a:r>
            <a:r>
              <a:rPr lang="nb-NO" sz="2400" b="1" smtClean="0">
                <a:solidFill>
                  <a:srgbClr val="003399"/>
                </a:solidFill>
                <a:latin typeface="Calibri" pitchFamily="34" charset="0"/>
              </a:rPr>
              <a:t> = K*F</a:t>
            </a:r>
            <a:r>
              <a:rPr lang="nb-NO" b="1" smtClean="0">
                <a:solidFill>
                  <a:srgbClr val="003399"/>
                </a:solidFill>
                <a:latin typeface="Calibri" pitchFamily="34" charset="0"/>
              </a:rPr>
              <a:t>1</a:t>
            </a:r>
            <a:endParaRPr lang="nb-NO" sz="3200" b="1">
              <a:solidFill>
                <a:srgbClr val="003399"/>
              </a:solidFill>
              <a:latin typeface="Calibri" pitchFamily="34" charset="0"/>
            </a:endParaRPr>
          </a:p>
        </p:txBody>
      </p:sp>
      <p:pic>
        <p:nvPicPr>
          <p:cNvPr id="13" name="Picture 2" descr="C:\techteach.no\publications\komp_dynamics_and_control\visio\ratio_control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908720"/>
            <a:ext cx="7994216" cy="512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ktangel 1"/>
          <p:cNvSpPr/>
          <p:nvPr/>
        </p:nvSpPr>
        <p:spPr>
          <a:xfrm>
            <a:off x="6372200" y="980728"/>
            <a:ext cx="6122008" cy="3960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214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PEF3006 Process Control.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2" descr="C:\techteach.no\publications\komp_dynamics_and_control\visio\ratio_control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8720"/>
            <a:ext cx="7994216" cy="512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ktangel 7"/>
          <p:cNvSpPr/>
          <p:nvPr/>
        </p:nvSpPr>
        <p:spPr>
          <a:xfrm>
            <a:off x="5364088" y="157721"/>
            <a:ext cx="2952328" cy="10750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7"/>
          <p:cNvSpPr txBox="1">
            <a:spLocks noChangeArrowheads="1"/>
          </p:cNvSpPr>
          <p:nvPr/>
        </p:nvSpPr>
        <p:spPr bwMode="auto">
          <a:xfrm>
            <a:off x="5076057" y="263550"/>
            <a:ext cx="36003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3200" b="1" smtClean="0">
                <a:solidFill>
                  <a:srgbClr val="11520E"/>
                </a:solidFill>
                <a:latin typeface="Calibri" pitchFamily="34" charset="0"/>
              </a:rPr>
              <a:t>Equivalent</a:t>
            </a:r>
            <a:br>
              <a:rPr lang="nb-NO" sz="3200" b="1" smtClean="0">
                <a:solidFill>
                  <a:srgbClr val="11520E"/>
                </a:solidFill>
                <a:latin typeface="Calibri" pitchFamily="34" charset="0"/>
              </a:rPr>
            </a:br>
            <a:r>
              <a:rPr lang="nb-NO" sz="3200" b="1" smtClean="0">
                <a:solidFill>
                  <a:srgbClr val="11520E"/>
                </a:solidFill>
                <a:latin typeface="Calibri" pitchFamily="34" charset="0"/>
              </a:rPr>
              <a:t>but simpler (right):</a:t>
            </a:r>
            <a:endParaRPr lang="nb-NO" sz="3200" b="1">
              <a:solidFill>
                <a:srgbClr val="11520E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57A80-4C02-4EB0-B7B7-7CB7AAA4933C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82949" name="TekstSylinder 7"/>
          <p:cNvSpPr txBox="1">
            <a:spLocks noChangeArrowheads="1"/>
          </p:cNvSpPr>
          <p:nvPr/>
        </p:nvSpPr>
        <p:spPr bwMode="auto">
          <a:xfrm>
            <a:off x="251520" y="116632"/>
            <a:ext cx="86409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11520E"/>
                </a:solidFill>
                <a:latin typeface="Calibri" pitchFamily="34" charset="0"/>
              </a:rPr>
              <a:t>Ratio control </a:t>
            </a:r>
            <a:r>
              <a:rPr lang="en-US" sz="2800" b="1">
                <a:solidFill>
                  <a:srgbClr val="11520E"/>
                </a:solidFill>
                <a:latin typeface="Calibri" pitchFamily="34" charset="0"/>
              </a:rPr>
              <a:t>can be part of a product quality and production rate control system:</a:t>
            </a:r>
            <a:endParaRPr lang="nb-NO" sz="2800" b="1">
              <a:solidFill>
                <a:srgbClr val="11520E"/>
              </a:solidFill>
              <a:latin typeface="Calibri" pitchFamily="34" charset="0"/>
            </a:endParaRPr>
          </a:p>
        </p:txBody>
      </p:sp>
      <p:pic>
        <p:nvPicPr>
          <p:cNvPr id="2" name="Picture 2" descr="C:\techteach.no\publications\reguleringsteknikk\utv\visio\kvalreg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175935" cy="5040560"/>
          </a:xfrm>
          <a:prstGeom prst="rect">
            <a:avLst/>
          </a:prstGeom>
          <a:noFill/>
        </p:spPr>
      </p:pic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PEF3006 Process Control. Haugen. 2017.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0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57A80-4C02-4EB0-B7B7-7CB7AAA4933C}" type="slidenum">
              <a:rPr lang="nb-NO"/>
              <a:pPr>
                <a:defRPr/>
              </a:pPr>
              <a:t>5</a:t>
            </a:fld>
            <a:endParaRPr lang="nb-NO"/>
          </a:p>
        </p:txBody>
      </p:sp>
      <p:sp>
        <p:nvSpPr>
          <p:cNvPr id="82949" name="TekstSylinder 7"/>
          <p:cNvSpPr txBox="1">
            <a:spLocks noChangeArrowheads="1"/>
          </p:cNvSpPr>
          <p:nvPr/>
        </p:nvSpPr>
        <p:spPr bwMode="auto">
          <a:xfrm>
            <a:off x="81572" y="332656"/>
            <a:ext cx="864096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2800" b="1" smtClean="0">
                <a:solidFill>
                  <a:srgbClr val="11520E"/>
                </a:solidFill>
                <a:latin typeface="Calibri" pitchFamily="34" charset="0"/>
              </a:rPr>
              <a:t>Example: Production of water flow with</a:t>
            </a:r>
            <a:br>
              <a:rPr lang="nb-NO" sz="2800" b="1" smtClean="0">
                <a:solidFill>
                  <a:srgbClr val="11520E"/>
                </a:solidFill>
                <a:latin typeface="Calibri" pitchFamily="34" charset="0"/>
              </a:rPr>
            </a:br>
            <a:r>
              <a:rPr lang="nb-NO" sz="2800" b="1" smtClean="0">
                <a:solidFill>
                  <a:srgbClr val="11520E"/>
                </a:solidFill>
                <a:latin typeface="Calibri" pitchFamily="34" charset="0"/>
              </a:rPr>
              <a:t>specified flow rate and temperature</a:t>
            </a:r>
            <a:endParaRPr lang="nb-NO" sz="2800" b="1" smtClean="0">
              <a:solidFill>
                <a:srgbClr val="11520E"/>
              </a:solidFill>
              <a:latin typeface="Calibri" pitchFamily="34" charset="0"/>
              <a:hlinkClick r:id="rId2"/>
            </a:endParaRPr>
          </a:p>
          <a:p>
            <a:pPr algn="ctr"/>
            <a:r>
              <a:rPr lang="nb-NO" sz="2800" b="1" smtClean="0">
                <a:solidFill>
                  <a:srgbClr val="002060"/>
                </a:solidFill>
                <a:latin typeface="Calibri" pitchFamily="34" charset="0"/>
                <a:hlinkClick r:id="rId2"/>
              </a:rPr>
              <a:t>Simulator</a:t>
            </a:r>
            <a:endParaRPr lang="nb-NO" sz="2800" b="1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PEF3006 Process Control. Haugen. 2017.</a:t>
            </a:r>
            <a:endParaRPr lang="en-US"/>
          </a:p>
        </p:txBody>
      </p:sp>
      <p:pic>
        <p:nvPicPr>
          <p:cNvPr id="1026" name="Picture 2" descr="http://techteach.no/simview/quality_flow_control/doc/qual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92369"/>
            <a:ext cx="6696744" cy="476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95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23408</TotalTime>
  <Words>109</Words>
  <Application>Microsoft Office PowerPoint</Application>
  <PresentationFormat>Skjermfremvisning (4:3)</PresentationFormat>
  <Paragraphs>24</Paragraphs>
  <Slides>5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Ratio control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1292</cp:revision>
  <dcterms:created xsi:type="dcterms:W3CDTF">2009-02-12T18:27:23Z</dcterms:created>
  <dcterms:modified xsi:type="dcterms:W3CDTF">2017-11-02T19:24:41Z</dcterms:modified>
</cp:coreProperties>
</file>