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60" r:id="rId2"/>
    <p:sldId id="466" r:id="rId3"/>
    <p:sldId id="467" r:id="rId4"/>
    <p:sldId id="468" r:id="rId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45794"/>
    <a:srgbClr val="1D8D17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71" d="100"/>
          <a:sy n="71" d="100"/>
        </p:scale>
        <p:origin x="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11/2/2017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05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208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15493-EE70-4D7D-83D2-611827F408C3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12AA2-4E76-4C89-930E-4B3502318C56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6ED6-F61E-4738-A77B-4311747C79A1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887E6-4826-4C8F-896A-3E8EFE8F8D11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946A0-8FE4-4D35-B55D-DEDDAF1F58EA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1420-E0DA-4A04-9558-A73DAC3CE179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4ED76-6575-4412-A4E7-0EA55F19598D}" type="datetime1">
              <a:rPr lang="nb-NO" smtClean="0"/>
              <a:t>02.11.2017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D4B1-4459-4B44-8E76-D85E24FD8F71}" type="datetime1">
              <a:rPr lang="nb-NO" smtClean="0"/>
              <a:t>02.11.2017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C1D5-A1C3-479E-B0A8-B60D585F151C}" type="datetime1">
              <a:rPr lang="nb-NO" smtClean="0"/>
              <a:t>02.11.2017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A2FC-9522-4C4E-BCA6-745D5A0F0195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4904-A53E-4380-ADBD-4AC284766D02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E3FB93-181F-4D77-8D84-C2A04AF49EB5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echteach.no/simview/sequential_control/app/sequential_control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852936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Sequential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009900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899592" y="922710"/>
            <a:ext cx="7344816" cy="77809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Sequential control with Sequential Function Chart (</a:t>
            </a:r>
            <a:r>
              <a:rPr lang="en-US" b="1" dirty="0" err="1" smtClean="0">
                <a:solidFill>
                  <a:srgbClr val="009900"/>
                </a:solidFill>
              </a:rPr>
              <a:t>SFC</a:t>
            </a:r>
            <a:r>
              <a:rPr lang="en-US" b="1" dirty="0" smtClean="0">
                <a:solidFill>
                  <a:srgbClr val="009900"/>
                </a:solidFill>
              </a:rPr>
              <a:t>)</a:t>
            </a:r>
            <a:endParaRPr lang="en-US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3084247" y="3573016"/>
            <a:ext cx="32159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Steps (states)</a:t>
            </a:r>
            <a:endParaRPr lang="nb-NO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Transitions</a:t>
            </a:r>
          </a:p>
        </p:txBody>
      </p:sp>
      <p:sp>
        <p:nvSpPr>
          <p:cNvPr id="13" name="Rektangel 12"/>
          <p:cNvSpPr/>
          <p:nvPr/>
        </p:nvSpPr>
        <p:spPr>
          <a:xfrm>
            <a:off x="1835696" y="2420888"/>
            <a:ext cx="5312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dirty="0" smtClean="0">
                <a:solidFill>
                  <a:srgbClr val="B00000"/>
                </a:solidFill>
              </a:rPr>
              <a:t>Three </a:t>
            </a:r>
            <a:r>
              <a:rPr lang="nb-NO" sz="2800" b="1" dirty="0" err="1" smtClean="0">
                <a:solidFill>
                  <a:srgbClr val="B00000"/>
                </a:solidFill>
              </a:rPr>
              <a:t>basic</a:t>
            </a:r>
            <a:r>
              <a:rPr lang="nb-NO" sz="2800" b="1" dirty="0" smtClean="0">
                <a:solidFill>
                  <a:srgbClr val="B00000"/>
                </a:solidFill>
              </a:rPr>
              <a:t> elements </a:t>
            </a:r>
            <a:r>
              <a:rPr lang="nb-NO" sz="2800" b="1" dirty="0" err="1" smtClean="0">
                <a:solidFill>
                  <a:srgbClr val="B00000"/>
                </a:solidFill>
              </a:rPr>
              <a:t>of</a:t>
            </a:r>
            <a:r>
              <a:rPr lang="nb-NO" sz="2800" b="1" dirty="0" smtClean="0">
                <a:solidFill>
                  <a:srgbClr val="B00000"/>
                </a:solidFill>
              </a:rPr>
              <a:t> an </a:t>
            </a:r>
            <a:r>
              <a:rPr lang="nb-NO" sz="2800" b="1" err="1" smtClean="0">
                <a:solidFill>
                  <a:srgbClr val="B00000"/>
                </a:solidFill>
              </a:rPr>
              <a:t>SFC</a:t>
            </a:r>
            <a:r>
              <a:rPr lang="nb-NO" sz="2800" b="1" smtClean="0">
                <a:solidFill>
                  <a:srgbClr val="B00000"/>
                </a:solidFill>
              </a:rPr>
              <a:t>:</a:t>
            </a:r>
            <a:endParaRPr lang="nb-NO" sz="2800" b="1" dirty="0" smtClean="0">
              <a:solidFill>
                <a:srgbClr val="B00000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1979712" y="5435932"/>
            <a:ext cx="5044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1D8D17"/>
                </a:solidFill>
              </a:rPr>
              <a:t>(</a:t>
            </a:r>
            <a:r>
              <a:rPr lang="en-US" b="1" dirty="0" err="1" smtClean="0">
                <a:solidFill>
                  <a:srgbClr val="1D8D17"/>
                </a:solidFill>
              </a:rPr>
              <a:t>SFC</a:t>
            </a:r>
            <a:r>
              <a:rPr lang="en-US" b="1" dirty="0" smtClean="0">
                <a:solidFill>
                  <a:srgbClr val="1D8D17"/>
                </a:solidFill>
              </a:rPr>
              <a:t> is standardized in </a:t>
            </a:r>
            <a:r>
              <a:rPr lang="en-US" b="1" dirty="0" err="1" smtClean="0">
                <a:solidFill>
                  <a:srgbClr val="1D8D17"/>
                </a:solidFill>
              </a:rPr>
              <a:t>IEC</a:t>
            </a:r>
            <a:r>
              <a:rPr lang="en-US" b="1" dirty="0" smtClean="0">
                <a:solidFill>
                  <a:srgbClr val="1D8D17"/>
                </a:solidFill>
              </a:rPr>
              <a:t> 61131-3.)</a:t>
            </a:r>
            <a:endParaRPr lang="en-US" dirty="0">
              <a:solidFill>
                <a:srgbClr val="1D8D17"/>
              </a:solidFill>
            </a:endParaRP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2915816" y="3573016"/>
            <a:ext cx="3312368" cy="1512168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9060" y="554334"/>
            <a:ext cx="4100526" cy="589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Rett pil 8"/>
          <p:cNvCxnSpPr/>
          <p:nvPr/>
        </p:nvCxnSpPr>
        <p:spPr>
          <a:xfrm flipV="1">
            <a:off x="2699792" y="2262576"/>
            <a:ext cx="2304256" cy="571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V="1">
            <a:off x="1979712" y="2262576"/>
            <a:ext cx="4248472" cy="1142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V="1">
            <a:off x="2483768" y="2766632"/>
            <a:ext cx="3096344" cy="95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323528" y="2804735"/>
            <a:ext cx="22405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Steps (states)</a:t>
            </a:r>
            <a:endParaRPr lang="nb-NO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Actions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Transitions</a:t>
            </a:r>
          </a:p>
        </p:txBody>
      </p:sp>
      <p:sp>
        <p:nvSpPr>
          <p:cNvPr id="16" name="Plassholder for bunntekst 1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16" name="Rektangel 15"/>
          <p:cNvSpPr/>
          <p:nvPr/>
        </p:nvSpPr>
        <p:spPr>
          <a:xfrm>
            <a:off x="179512" y="26621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400" b="1" smtClean="0">
                <a:solidFill>
                  <a:srgbClr val="B00000"/>
                </a:solidFill>
              </a:rPr>
              <a:t>Example: S</a:t>
            </a:r>
            <a:r>
              <a:rPr lang="en-US" sz="2400" b="1" smtClean="0">
                <a:solidFill>
                  <a:srgbClr val="B00000"/>
                </a:solidFill>
              </a:rPr>
              <a:t>equential </a:t>
            </a:r>
            <a:r>
              <a:rPr lang="en-US" sz="2400" b="1">
                <a:solidFill>
                  <a:srgbClr val="B00000"/>
                </a:solidFill>
              </a:rPr>
              <a:t>control of batch </a:t>
            </a:r>
            <a:r>
              <a:rPr lang="en-US" sz="2400" b="1" smtClean="0">
                <a:solidFill>
                  <a:srgbClr val="B00000"/>
                </a:solidFill>
              </a:rPr>
              <a:t>process</a:t>
            </a:r>
            <a:endParaRPr lang="nb-NO" sz="2400" b="1" smtClean="0">
              <a:solidFill>
                <a:srgbClr val="B00000"/>
              </a:solidFill>
            </a:endParaRPr>
          </a:p>
          <a:p>
            <a:pPr algn="ctr"/>
            <a:endParaRPr lang="nb-NO" sz="2400" b="1" dirty="0" smtClean="0">
              <a:solidFill>
                <a:srgbClr val="B00000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1043608" y="429052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nb-NO" sz="2000" b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Simulator</a:t>
            </a: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2843808" y="6520259"/>
            <a:ext cx="360804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836712"/>
            <a:ext cx="8856984" cy="5698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23348</TotalTime>
  <Words>103</Words>
  <Application>Microsoft Office PowerPoint</Application>
  <PresentationFormat>Skjermfremvisning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Sequential control</vt:lpstr>
      <vt:lpstr>Sequential control with Sequential Function Chart (SFC)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1297</cp:revision>
  <dcterms:created xsi:type="dcterms:W3CDTF">2009-02-12T18:27:23Z</dcterms:created>
  <dcterms:modified xsi:type="dcterms:W3CDTF">2017-11-02T20:04:38Z</dcterms:modified>
</cp:coreProperties>
</file>