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60" r:id="rId2"/>
    <p:sldId id="462" r:id="rId3"/>
    <p:sldId id="463" r:id="rId4"/>
    <p:sldId id="464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90F"/>
    <a:srgbClr val="009900"/>
    <a:srgbClr val="245794"/>
    <a:srgbClr val="1D8D17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50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655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007FF-592E-419A-BF11-459B678E2900}" type="datetime1">
              <a:rPr lang="nb-NO" smtClean="0"/>
              <a:t>20.11.2017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0931-B679-44D3-9586-0F48E7255828}" type="datetime1">
              <a:rPr lang="nb-NO" smtClean="0"/>
              <a:t>20.11.2017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E32-20F7-417F-B3EC-520D8E56E25A}" type="datetime1">
              <a:rPr lang="nb-NO" smtClean="0"/>
              <a:t>20.11.2017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87C8-DDEF-40C7-AF02-E17A8E9FF257}" type="datetime1">
              <a:rPr lang="nb-NO" smtClean="0"/>
              <a:t>20.11.2017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91FD-B9CA-4831-84DE-5C196FA250D1}" type="datetime1">
              <a:rPr lang="nb-NO" smtClean="0"/>
              <a:t>20.11.2017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5239C-D0BF-4A3A-AAAA-DA62C632F2BE}" type="datetime1">
              <a:rPr lang="nb-NO" smtClean="0"/>
              <a:t>20.11.2017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9FF7-CCC6-4F9E-B994-C901971E8529}" type="datetime1">
              <a:rPr lang="nb-NO" smtClean="0"/>
              <a:t>20.11.2017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F122-0884-483A-BAEB-35D6B96F6544}" type="datetime1">
              <a:rPr lang="nb-NO" smtClean="0"/>
              <a:t>20.11.2017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75A0-610D-4D31-91C4-6B8BD2CEB97A}" type="datetime1">
              <a:rPr lang="nb-NO" smtClean="0"/>
              <a:t>20.11.2017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9264-1ED1-4630-B8F7-1D24B48BA2A1}" type="datetime1">
              <a:rPr lang="nb-NO" smtClean="0"/>
              <a:t>20.11.2017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1468-A85A-4740-BBF6-87CBF953A7E2}" type="datetime1">
              <a:rPr lang="nb-NO" smtClean="0"/>
              <a:t>20.11.2017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4797A7-1148-42D5-AF73-2A2919A5A092}" type="datetime1">
              <a:rPr lang="nb-NO" smtClean="0"/>
              <a:t>20.11.2017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Split-range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13590F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13590F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13590F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3590F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6D14D-CB35-40D1-96F3-C1DA0644F1B4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84996" name="TekstSylinder 7"/>
          <p:cNvSpPr txBox="1">
            <a:spLocks noChangeArrowheads="1"/>
          </p:cNvSpPr>
          <p:nvPr/>
        </p:nvSpPr>
        <p:spPr bwMode="auto">
          <a:xfrm>
            <a:off x="107504" y="836712"/>
            <a:ext cx="88205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When you control the speed of your limousine:</a:t>
            </a:r>
          </a:p>
          <a:p>
            <a:pPr algn="ctr"/>
            <a:r>
              <a:rPr lang="nb-NO" sz="3200" b="1" smtClean="0">
                <a:solidFill>
                  <a:srgbClr val="130BBD"/>
                </a:solidFill>
                <a:latin typeface="Calibri" pitchFamily="34" charset="0"/>
              </a:rPr>
              <a:t>You have </a:t>
            </a:r>
            <a:r>
              <a:rPr lang="nb-NO" sz="3200" b="1" i="1" smtClean="0">
                <a:solidFill>
                  <a:srgbClr val="130BBD"/>
                </a:solidFill>
                <a:latin typeface="Calibri" pitchFamily="34" charset="0"/>
              </a:rPr>
              <a:t>two</a:t>
            </a:r>
            <a:r>
              <a:rPr lang="nb-NO" sz="3200" b="1" smtClean="0">
                <a:solidFill>
                  <a:srgbClr val="130BBD"/>
                </a:solidFill>
                <a:latin typeface="Calibri" pitchFamily="34" charset="0"/>
              </a:rPr>
              <a:t> actuators:</a:t>
            </a:r>
            <a:br>
              <a:rPr lang="nb-NO" sz="3200" b="1" smtClean="0">
                <a:solidFill>
                  <a:srgbClr val="130BBD"/>
                </a:solidFill>
                <a:latin typeface="Calibri" pitchFamily="34" charset="0"/>
              </a:rPr>
            </a:br>
            <a:r>
              <a:rPr lang="nb-NO" sz="3200" b="1" smtClean="0">
                <a:solidFill>
                  <a:srgbClr val="130BBD"/>
                </a:solidFill>
                <a:latin typeface="Calibri" pitchFamily="34" charset="0"/>
              </a:rPr>
              <a:t>The throttle and the break.</a:t>
            </a:r>
          </a:p>
          <a:p>
            <a:pPr algn="ctr"/>
            <a:r>
              <a:rPr lang="nb-NO" sz="3200" b="1" smtClean="0">
                <a:solidFill>
                  <a:srgbClr val="13590F"/>
                </a:solidFill>
                <a:latin typeface="Calibri" pitchFamily="34" charset="0"/>
              </a:rPr>
              <a:t>Would you use </a:t>
            </a:r>
            <a:r>
              <a:rPr lang="nb-NO" sz="3200" b="1" i="1" smtClean="0">
                <a:solidFill>
                  <a:srgbClr val="13590F"/>
                </a:solidFill>
                <a:latin typeface="Calibri" pitchFamily="34" charset="0"/>
              </a:rPr>
              <a:t>both</a:t>
            </a:r>
            <a:r>
              <a:rPr lang="nb-NO" sz="3200" b="1" smtClean="0">
                <a:solidFill>
                  <a:srgbClr val="13590F"/>
                </a:solidFill>
                <a:latin typeface="Calibri" pitchFamily="34" charset="0"/>
              </a:rPr>
              <a:t> the throttle </a:t>
            </a:r>
            <a:r>
              <a:rPr lang="nb-NO" sz="3200" b="1" i="1" smtClean="0">
                <a:solidFill>
                  <a:srgbClr val="13590F"/>
                </a:solidFill>
                <a:latin typeface="Calibri" pitchFamily="34" charset="0"/>
              </a:rPr>
              <a:t>and</a:t>
            </a:r>
            <a:r>
              <a:rPr lang="nb-NO" sz="3200" b="1" smtClean="0">
                <a:solidFill>
                  <a:srgbClr val="13590F"/>
                </a:solidFill>
                <a:latin typeface="Calibri" pitchFamily="34" charset="0"/>
              </a:rPr>
              <a:t> the break, simultaneously, to adjust the speed, or would you use one of them at a time, i.e. use the actuators in a coordinated manner?</a:t>
            </a:r>
          </a:p>
          <a:p>
            <a:pPr algn="ctr"/>
            <a:endParaRPr lang="nb-NO" sz="3200" b="1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nb-NO" sz="3200" b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This is what split-range control is about - namely, coordinated use of several actuators.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AF959-EA43-4216-8FA7-6F19AE59C954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83973" name="TekstSylinder 7"/>
          <p:cNvSpPr txBox="1">
            <a:spLocks noChangeArrowheads="1"/>
          </p:cNvSpPr>
          <p:nvPr/>
        </p:nvSpPr>
        <p:spPr bwMode="auto">
          <a:xfrm>
            <a:off x="179512" y="169476"/>
            <a:ext cx="8712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Typically: </a:t>
            </a:r>
            <a:r>
              <a:rPr lang="nb-NO" sz="2800" b="1">
                <a:solidFill>
                  <a:srgbClr val="0070C0"/>
                </a:solidFill>
                <a:latin typeface="Calibri" pitchFamily="34" charset="0"/>
              </a:rPr>
              <a:t>One</a:t>
            </a:r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 controller (TC) manipulates </a:t>
            </a:r>
            <a:r>
              <a:rPr lang="nb-NO" sz="2800" b="1">
                <a:solidFill>
                  <a:srgbClr val="0070C0"/>
                </a:solidFill>
                <a:latin typeface="Calibri" pitchFamily="34" charset="0"/>
              </a:rPr>
              <a:t>two</a:t>
            </a:r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 actuators:</a:t>
            </a:r>
          </a:p>
        </p:txBody>
      </p:sp>
      <p:pic>
        <p:nvPicPr>
          <p:cNvPr id="839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88840"/>
            <a:ext cx="608056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Sylinder 7"/>
          <p:cNvSpPr txBox="1">
            <a:spLocks noChangeArrowheads="1"/>
          </p:cNvSpPr>
          <p:nvPr/>
        </p:nvSpPr>
        <p:spPr bwMode="auto">
          <a:xfrm>
            <a:off x="179512" y="961564"/>
            <a:ext cx="8712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Example: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13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6D14D-CB35-40D1-96F3-C1DA0644F1B4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84996" name="TekstSylinder 7"/>
          <p:cNvSpPr txBox="1">
            <a:spLocks noChangeArrowheads="1"/>
          </p:cNvSpPr>
          <p:nvPr/>
        </p:nvSpPr>
        <p:spPr bwMode="auto">
          <a:xfrm>
            <a:off x="215900" y="836712"/>
            <a:ext cx="8677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Split of control </a:t>
            </a:r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signal(s) in the example:</a:t>
            </a:r>
          </a:p>
        </p:txBody>
      </p:sp>
      <p:pic>
        <p:nvPicPr>
          <p:cNvPr id="849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700213"/>
            <a:ext cx="6954837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23336</TotalTime>
  <Words>93</Words>
  <Application>Microsoft Office PowerPoint</Application>
  <PresentationFormat>Skjermfremvisning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Split-range control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1292</cp:revision>
  <dcterms:created xsi:type="dcterms:W3CDTF">2009-02-12T18:27:23Z</dcterms:created>
  <dcterms:modified xsi:type="dcterms:W3CDTF">2017-11-20T01:54:56Z</dcterms:modified>
</cp:coreProperties>
</file>