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0" r:id="rId2"/>
    <p:sldId id="477" r:id="rId3"/>
    <p:sldId id="478" r:id="rId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D17"/>
    <a:srgbClr val="AD5207"/>
    <a:srgbClr val="D16309"/>
    <a:srgbClr val="003399"/>
    <a:srgbClr val="F60000"/>
    <a:srgbClr val="B00000"/>
    <a:srgbClr val="0099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AF7D46-1E30-4DB6-BC6E-3CD56CA786F7}" type="datetimeFigureOut">
              <a:rPr lang="en-US"/>
              <a:pPr>
                <a:defRPr/>
              </a:pPr>
              <a:t>1/2/2018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2AF48-E356-4326-92F1-FBA8F291D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C1CA8-30CF-4831-8D3A-DC5B1EB3C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63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FCBA0-A209-42C7-A7D3-68C9F3673F8D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18DB-13BF-47A3-9B6B-579BA0CB44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F3A9-6E48-4437-8657-4B753D027A9E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868C-344D-4B73-BFA0-F6434D7E84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5762-A2DF-418E-81EB-BC14454040A5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41B0-DF05-4127-A61C-8C6649EC35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AF13-C0C6-41A8-BD18-A6B0A6617880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92B-71FC-4061-9C58-A7D0FB1E8B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9EEA3-1A6D-4210-B1B8-04270E442B4C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D10-FD57-479B-B434-3B0ECC952B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5FB9-51E4-40C3-BDC2-3CE702FB930B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F20-9AB2-49B8-9A80-61A82F245B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D3B7-338D-4F98-978D-46D7212F43F0}" type="datetime1">
              <a:rPr lang="nb-NO" smtClean="0"/>
              <a:t>02.01.2018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C38-6524-43DE-8F1E-6E6DE3C2B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9B66-F3B3-47D9-8D4F-C024CA199B88}" type="datetime1">
              <a:rPr lang="nb-NO" smtClean="0"/>
              <a:t>02.01.2018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407-BA47-479B-BEC7-B57C62EA5F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EE02-7D24-4E77-AF82-5FCED1B42057}" type="datetime1">
              <a:rPr lang="nb-NO" smtClean="0"/>
              <a:t>02.01.2018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ED95-5DC5-4D55-B541-D2C966B4A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65215-FA8F-4A32-9FB3-3174F34A9468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4D08-3C0B-403E-9486-C7B169087D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3FAEB-9007-45E2-AF94-F9B012E6D28F}" type="datetime1">
              <a:rPr lang="nb-NO" smtClean="0"/>
              <a:t>02.01.2018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FDCA-EAC8-4AF1-809B-50BD39904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70493B-B647-4EC8-8F31-619075F9D75F}" type="datetime1">
              <a:rPr lang="nb-NO" smtClean="0"/>
              <a:t>02.01.2018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7AD25-C5C9-4968-971C-07A0DC2E9F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antiwindup/index.php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492896"/>
            <a:ext cx="8713787" cy="2087563"/>
          </a:xfrm>
        </p:spPr>
        <p:txBody>
          <a:bodyPr/>
          <a:lstStyle/>
          <a:p>
            <a:pPr eaLnBrk="1" hangingPunct="1"/>
            <a:r>
              <a:rPr lang="nb-NO" sz="6000" b="1" smtClean="0">
                <a:solidFill>
                  <a:srgbClr val="C00000"/>
                </a:solidFill>
              </a:rPr>
              <a:t>Anti windup in</a:t>
            </a:r>
            <a:br>
              <a:rPr lang="nb-NO" sz="6000" b="1" smtClean="0">
                <a:solidFill>
                  <a:srgbClr val="C00000"/>
                </a:solidFill>
              </a:rPr>
            </a:br>
            <a:r>
              <a:rPr lang="nb-NO" sz="6000" b="1" smtClean="0">
                <a:solidFill>
                  <a:srgbClr val="C00000"/>
                </a:solidFill>
              </a:rPr>
              <a:t>PID controllers</a:t>
            </a:r>
            <a:endParaRPr lang="nb-NO" sz="6000" smtClean="0">
              <a:solidFill>
                <a:srgbClr val="C00000"/>
              </a:solidFill>
            </a:endParaRPr>
          </a:p>
        </p:txBody>
      </p:sp>
      <p:sp>
        <p:nvSpPr>
          <p:cNvPr id="7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C18DB-13BF-47A3-9B6B-579BA0CB449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11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ktangel 10"/>
          <p:cNvSpPr>
            <a:spLocks noChangeArrowheads="1"/>
          </p:cNvSpPr>
          <p:nvPr/>
        </p:nvSpPr>
        <p:spPr bwMode="auto">
          <a:xfrm>
            <a:off x="1237125" y="1250314"/>
            <a:ext cx="68407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2800" b="1" smtClean="0">
                <a:solidFill>
                  <a:schemeClr val="tx2"/>
                </a:solidFill>
                <a:latin typeface="Calibri" pitchFamily="34" charset="0"/>
              </a:rPr>
              <a:t>Anti windup locks or freezes the integral term of the PID controller when the control signal is at max or min limit.</a:t>
            </a:r>
            <a:endParaRPr lang="nb-NO" sz="28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3059832" y="638132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Rektangel 10"/>
          <p:cNvSpPr>
            <a:spLocks noChangeArrowheads="1"/>
          </p:cNvSpPr>
          <p:nvPr/>
        </p:nvSpPr>
        <p:spPr bwMode="auto">
          <a:xfrm>
            <a:off x="827732" y="2942143"/>
            <a:ext cx="76327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800" b="1" smtClean="0">
                <a:solidFill>
                  <a:srgbClr val="1D8D17"/>
                </a:solidFill>
                <a:latin typeface="Calibri" pitchFamily="34" charset="0"/>
              </a:rPr>
              <a:t>Why? To avoid the I-term growing to a very large value, which would cause a large and long-lasting control error.</a:t>
            </a:r>
            <a:endParaRPr lang="nb-NO" sz="3600" b="1">
              <a:solidFill>
                <a:srgbClr val="1D8D17"/>
              </a:solidFill>
              <a:latin typeface="Calibri" pitchFamily="34" charset="0"/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  <p:sp>
        <p:nvSpPr>
          <p:cNvPr id="8" name="Rektangel 10"/>
          <p:cNvSpPr>
            <a:spLocks noChangeArrowheads="1"/>
          </p:cNvSpPr>
          <p:nvPr/>
        </p:nvSpPr>
        <p:spPr bwMode="auto">
          <a:xfrm>
            <a:off x="810179" y="4633972"/>
            <a:ext cx="7632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800" b="1" smtClean="0">
                <a:latin typeface="Calibri" pitchFamily="34" charset="0"/>
                <a:hlinkClick r:id="rId2"/>
              </a:rPr>
              <a:t>Simulator</a:t>
            </a:r>
            <a:endParaRPr lang="nb-NO" sz="36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1547664" y="2564904"/>
            <a:ext cx="65534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32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Reverse</a:t>
            </a: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mode = </a:t>
            </a:r>
            <a:r>
              <a:rPr lang="nb-NO" sz="3200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Heating</a:t>
            </a:r>
            <a:r>
              <a:rPr lang="nb-NO" sz="3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mode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32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3200" b="1" dirty="0" err="1">
                <a:solidFill>
                  <a:srgbClr val="B00000"/>
                </a:solidFill>
                <a:latin typeface="+mn-lt"/>
              </a:rPr>
              <a:t>Direct</a:t>
            </a:r>
            <a:r>
              <a:rPr lang="nb-NO" sz="3200" b="1" dirty="0">
                <a:solidFill>
                  <a:srgbClr val="B00000"/>
                </a:solidFill>
                <a:latin typeface="+mn-lt"/>
              </a:rPr>
              <a:t> mode = </a:t>
            </a:r>
            <a:r>
              <a:rPr lang="nb-NO" sz="3200" b="1" dirty="0" err="1">
                <a:solidFill>
                  <a:srgbClr val="B00000"/>
                </a:solidFill>
                <a:latin typeface="+mn-lt"/>
              </a:rPr>
              <a:t>Cooling</a:t>
            </a:r>
            <a:r>
              <a:rPr lang="nb-NO" sz="3200" b="1" dirty="0">
                <a:solidFill>
                  <a:srgbClr val="B00000"/>
                </a:solidFill>
                <a:latin typeface="+mn-lt"/>
              </a:rPr>
              <a:t> mode</a:t>
            </a:r>
          </a:p>
        </p:txBody>
      </p:sp>
      <p:sp>
        <p:nvSpPr>
          <p:cNvPr id="13317" name="Rektangel 10"/>
          <p:cNvSpPr>
            <a:spLocks noChangeArrowheads="1"/>
          </p:cNvSpPr>
          <p:nvPr/>
        </p:nvSpPr>
        <p:spPr bwMode="auto">
          <a:xfrm>
            <a:off x="827584" y="1340768"/>
            <a:ext cx="68407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4000" b="1" smtClean="0">
                <a:solidFill>
                  <a:srgbClr val="009900"/>
                </a:solidFill>
                <a:latin typeface="Calibri" pitchFamily="34" charset="0"/>
              </a:rPr>
              <a:t>Simulator</a:t>
            </a:r>
            <a:endParaRPr lang="nb-NO" sz="40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3059832" y="638132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Rektangel 10"/>
          <p:cNvSpPr>
            <a:spLocks noChangeArrowheads="1"/>
          </p:cNvSpPr>
          <p:nvPr/>
        </p:nvSpPr>
        <p:spPr bwMode="auto">
          <a:xfrm>
            <a:off x="539552" y="4273932"/>
            <a:ext cx="76327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32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Why these somewhat strange terms? Let's think about temperature control systems...</a:t>
            </a:r>
            <a:endParaRPr lang="nb-NO" sz="4000" b="1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10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22585</TotalTime>
  <Words>135</Words>
  <Application>Microsoft Office PowerPoint</Application>
  <PresentationFormat>Skjermfremvisning 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Anti windup in PID controllers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1290</cp:revision>
  <dcterms:created xsi:type="dcterms:W3CDTF">2009-02-12T18:27:23Z</dcterms:created>
  <dcterms:modified xsi:type="dcterms:W3CDTF">2018-01-02T00:10:21Z</dcterms:modified>
</cp:coreProperties>
</file>