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60" r:id="rId2"/>
    <p:sldId id="468" r:id="rId3"/>
    <p:sldId id="461" r:id="rId4"/>
    <p:sldId id="465" r:id="rId5"/>
    <p:sldId id="467" r:id="rId6"/>
    <p:sldId id="469" r:id="rId7"/>
    <p:sldId id="470" r:id="rId8"/>
    <p:sldId id="464" r:id="rId9"/>
    <p:sldId id="471" r:id="rId10"/>
    <p:sldId id="462" r:id="rId11"/>
    <p:sldId id="472" r:id="rId12"/>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570D"/>
    <a:srgbClr val="245794"/>
    <a:srgbClr val="B00000"/>
    <a:srgbClr val="1D8D17"/>
    <a:srgbClr val="009900"/>
    <a:srgbClr val="003399"/>
    <a:srgbClr val="AD5207"/>
    <a:srgbClr val="D16309"/>
    <a:srgbClr val="F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9424" autoAdjust="0"/>
  </p:normalViewPr>
  <p:slideViewPr>
    <p:cSldViewPr>
      <p:cViewPr varScale="1">
        <p:scale>
          <a:sx n="86" d="100"/>
          <a:sy n="86"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EE67B24-E22E-407D-9CDC-B9B8C9E2F572}" type="datetimeFigureOut">
              <a:rPr lang="en-US"/>
              <a:pPr>
                <a:defRPr/>
              </a:pPr>
              <a:t>12/17/2017</a:t>
            </a:fld>
            <a:endParaRPr lang="en-US"/>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en-US" noProof="0"/>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1AA6A3E-1545-4031-87EE-2EBE095A9C47}" type="slidenum">
              <a:rPr lang="en-US"/>
              <a:pPr>
                <a:defRPr/>
              </a:pPr>
              <a:t>‹#›</a:t>
            </a:fld>
            <a:endParaRPr lang="en-US"/>
          </a:p>
        </p:txBody>
      </p:sp>
    </p:spTree>
    <p:extLst>
      <p:ext uri="{BB962C8B-B14F-4D97-AF65-F5344CB8AC3E}">
        <p14:creationId xmlns:p14="http://schemas.microsoft.com/office/powerpoint/2010/main" val="2489558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ssholder for lysbilde 1"/>
          <p:cNvSpPr>
            <a:spLocks noGrp="1" noRot="1" noChangeAspect="1" noTextEdit="1"/>
          </p:cNvSpPr>
          <p:nvPr>
            <p:ph type="sldImg"/>
          </p:nvPr>
        </p:nvSpPr>
        <p:spPr bwMode="auto">
          <a:noFill/>
          <a:ln>
            <a:solidFill>
              <a:srgbClr val="000000"/>
            </a:solidFill>
            <a:miter lim="800000"/>
            <a:headEnd/>
            <a:tailEnd/>
          </a:ln>
        </p:spPr>
      </p:sp>
      <p:sp>
        <p:nvSpPr>
          <p:cNvPr id="11267"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D8C02-DCFA-4C26-B4DD-832A3A030992}"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192561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ssholder for lysbilde 1"/>
          <p:cNvSpPr>
            <a:spLocks noGrp="1" noRot="1" noChangeAspect="1" noTextEdit="1"/>
          </p:cNvSpPr>
          <p:nvPr>
            <p:ph type="sldImg"/>
          </p:nvPr>
        </p:nvSpPr>
        <p:spPr bwMode="auto">
          <a:noFill/>
          <a:ln>
            <a:solidFill>
              <a:srgbClr val="000000"/>
            </a:solidFill>
            <a:miter lim="800000"/>
            <a:headEnd/>
            <a:tailEnd/>
          </a:ln>
        </p:spPr>
      </p:sp>
      <p:sp>
        <p:nvSpPr>
          <p:cNvPr id="11267"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0C929D-86DD-4E3E-BC7C-E6AF1AE236A7}"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4137292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pPr>
              <a:defRPr/>
            </a:pPr>
            <a:fld id="{6A134B8A-2183-4681-96AC-355043855613}" type="datetime1">
              <a:rPr lang="nb-NO" smtClean="0"/>
              <a:t>17.12.2017</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en-US" smtClean="0"/>
              <a:t>F. Haugen. Process Control. NMBU. 2017.</a:t>
            </a:r>
            <a:endParaRPr lang="nb-NO"/>
          </a:p>
        </p:txBody>
      </p:sp>
      <p:sp>
        <p:nvSpPr>
          <p:cNvPr id="6" name="Plassholder for lysbildenummer 5"/>
          <p:cNvSpPr>
            <a:spLocks noGrp="1"/>
          </p:cNvSpPr>
          <p:nvPr>
            <p:ph type="sldNum" sz="quarter" idx="12"/>
          </p:nvPr>
        </p:nvSpPr>
        <p:spPr/>
        <p:txBody>
          <a:bodyPr/>
          <a:lstStyle>
            <a:lvl1pPr>
              <a:defRPr/>
            </a:lvl1pPr>
          </a:lstStyle>
          <a:p>
            <a:pPr>
              <a:defRPr/>
            </a:pPr>
            <a:fld id="{5BB5F2BF-3E65-4C79-A837-B1AEE6E59D2D}"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00E915B8-FB25-43C1-A10D-51AC0F5E15CE}" type="datetime1">
              <a:rPr lang="nb-NO" smtClean="0"/>
              <a:t>17.12.2017</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en-US" smtClean="0"/>
              <a:t>F. Haugen. Process Control. NMBU. 2017.</a:t>
            </a:r>
            <a:endParaRPr lang="nb-NO"/>
          </a:p>
        </p:txBody>
      </p:sp>
      <p:sp>
        <p:nvSpPr>
          <p:cNvPr id="6" name="Plassholder for lysbildenummer 5"/>
          <p:cNvSpPr>
            <a:spLocks noGrp="1"/>
          </p:cNvSpPr>
          <p:nvPr>
            <p:ph type="sldNum" sz="quarter" idx="12"/>
          </p:nvPr>
        </p:nvSpPr>
        <p:spPr/>
        <p:txBody>
          <a:bodyPr/>
          <a:lstStyle>
            <a:lvl1pPr>
              <a:defRPr/>
            </a:lvl1pPr>
          </a:lstStyle>
          <a:p>
            <a:pPr>
              <a:defRPr/>
            </a:pPr>
            <a:fld id="{8E292191-E1F3-47FF-8E10-F13AADA16E5C}"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A08B4153-EA0C-4912-8B02-274668F60B10}" type="datetime1">
              <a:rPr lang="nb-NO" smtClean="0"/>
              <a:t>17.12.2017</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en-US" smtClean="0"/>
              <a:t>F. Haugen. Process Control. NMBU. 2017.</a:t>
            </a:r>
            <a:endParaRPr lang="nb-NO"/>
          </a:p>
        </p:txBody>
      </p:sp>
      <p:sp>
        <p:nvSpPr>
          <p:cNvPr id="6" name="Plassholder for lysbildenummer 5"/>
          <p:cNvSpPr>
            <a:spLocks noGrp="1"/>
          </p:cNvSpPr>
          <p:nvPr>
            <p:ph type="sldNum" sz="quarter" idx="12"/>
          </p:nvPr>
        </p:nvSpPr>
        <p:spPr/>
        <p:txBody>
          <a:bodyPr/>
          <a:lstStyle>
            <a:lvl1pPr>
              <a:defRPr/>
            </a:lvl1pPr>
          </a:lstStyle>
          <a:p>
            <a:pPr>
              <a:defRPr/>
            </a:pPr>
            <a:fld id="{68283033-B3FD-4C05-9307-84F7F15D10CA}"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1488BCDA-FE18-425F-86DE-D4BE6DFEF112}" type="datetime1">
              <a:rPr lang="nb-NO" smtClean="0"/>
              <a:t>17.12.2017</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en-US" smtClean="0"/>
              <a:t>F. Haugen. Process Control. NMBU. 2017.</a:t>
            </a:r>
            <a:endParaRPr lang="nb-NO"/>
          </a:p>
        </p:txBody>
      </p:sp>
      <p:sp>
        <p:nvSpPr>
          <p:cNvPr id="6" name="Plassholder for lysbildenummer 5"/>
          <p:cNvSpPr>
            <a:spLocks noGrp="1"/>
          </p:cNvSpPr>
          <p:nvPr>
            <p:ph type="sldNum" sz="quarter" idx="12"/>
          </p:nvPr>
        </p:nvSpPr>
        <p:spPr/>
        <p:txBody>
          <a:bodyPr/>
          <a:lstStyle>
            <a:lvl1pPr>
              <a:defRPr/>
            </a:lvl1pPr>
          </a:lstStyle>
          <a:p>
            <a:pPr>
              <a:defRPr/>
            </a:pPr>
            <a:fld id="{0327C699-1889-451E-A1C7-BFCD0E7B7D6D}"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5FA87302-0F53-40D5-8410-15BB8C1100C3}" type="datetime1">
              <a:rPr lang="nb-NO" smtClean="0"/>
              <a:t>17.12.2017</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en-US" smtClean="0"/>
              <a:t>F. Haugen. Process Control. NMBU. 2017.</a:t>
            </a:r>
            <a:endParaRPr lang="nb-NO"/>
          </a:p>
        </p:txBody>
      </p:sp>
      <p:sp>
        <p:nvSpPr>
          <p:cNvPr id="6" name="Plassholder for lysbildenummer 5"/>
          <p:cNvSpPr>
            <a:spLocks noGrp="1"/>
          </p:cNvSpPr>
          <p:nvPr>
            <p:ph type="sldNum" sz="quarter" idx="12"/>
          </p:nvPr>
        </p:nvSpPr>
        <p:spPr/>
        <p:txBody>
          <a:bodyPr/>
          <a:lstStyle>
            <a:lvl1pPr>
              <a:defRPr/>
            </a:lvl1pPr>
          </a:lstStyle>
          <a:p>
            <a:pPr>
              <a:defRPr/>
            </a:pPr>
            <a:fld id="{8B9BBE76-ABDC-48C6-9DC9-0DECF7B9094D}"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pPr>
              <a:defRPr/>
            </a:pPr>
            <a:fld id="{4741F58D-1161-4F5C-8CDE-05A2C8C7ABBD}" type="datetime1">
              <a:rPr lang="nb-NO" smtClean="0"/>
              <a:t>17.12.2017</a:t>
            </a:fld>
            <a:endParaRPr lang="nb-NO"/>
          </a:p>
        </p:txBody>
      </p:sp>
      <p:sp>
        <p:nvSpPr>
          <p:cNvPr id="6" name="Plassholder for bunntekst 4"/>
          <p:cNvSpPr>
            <a:spLocks noGrp="1"/>
          </p:cNvSpPr>
          <p:nvPr>
            <p:ph type="ftr" sz="quarter" idx="11"/>
          </p:nvPr>
        </p:nvSpPr>
        <p:spPr/>
        <p:txBody>
          <a:bodyPr/>
          <a:lstStyle>
            <a:lvl1pPr>
              <a:defRPr/>
            </a:lvl1pPr>
          </a:lstStyle>
          <a:p>
            <a:pPr>
              <a:defRPr/>
            </a:pPr>
            <a:r>
              <a:rPr lang="en-US" smtClean="0"/>
              <a:t>F. Haugen. Process Control. NMBU. 2017.</a:t>
            </a:r>
            <a:endParaRPr lang="nb-NO"/>
          </a:p>
        </p:txBody>
      </p:sp>
      <p:sp>
        <p:nvSpPr>
          <p:cNvPr id="7" name="Plassholder for lysbildenummer 5"/>
          <p:cNvSpPr>
            <a:spLocks noGrp="1"/>
          </p:cNvSpPr>
          <p:nvPr>
            <p:ph type="sldNum" sz="quarter" idx="12"/>
          </p:nvPr>
        </p:nvSpPr>
        <p:spPr/>
        <p:txBody>
          <a:bodyPr/>
          <a:lstStyle>
            <a:lvl1pPr>
              <a:defRPr/>
            </a:lvl1pPr>
          </a:lstStyle>
          <a:p>
            <a:pPr>
              <a:defRPr/>
            </a:pPr>
            <a:fld id="{DE4F742A-AF3C-4F68-AC26-D03B797BBDA4}"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fld id="{A6C19FA6-842F-46ED-8F63-8369945FA031}" type="datetime1">
              <a:rPr lang="nb-NO" smtClean="0"/>
              <a:t>17.12.2017</a:t>
            </a:fld>
            <a:endParaRPr lang="nb-NO"/>
          </a:p>
        </p:txBody>
      </p:sp>
      <p:sp>
        <p:nvSpPr>
          <p:cNvPr id="8" name="Plassholder for bunntekst 4"/>
          <p:cNvSpPr>
            <a:spLocks noGrp="1"/>
          </p:cNvSpPr>
          <p:nvPr>
            <p:ph type="ftr" sz="quarter" idx="11"/>
          </p:nvPr>
        </p:nvSpPr>
        <p:spPr/>
        <p:txBody>
          <a:bodyPr/>
          <a:lstStyle>
            <a:lvl1pPr>
              <a:defRPr/>
            </a:lvl1pPr>
          </a:lstStyle>
          <a:p>
            <a:pPr>
              <a:defRPr/>
            </a:pPr>
            <a:r>
              <a:rPr lang="en-US" smtClean="0"/>
              <a:t>F. Haugen. Process Control. NMBU. 2017.</a:t>
            </a:r>
            <a:endParaRPr lang="nb-NO"/>
          </a:p>
        </p:txBody>
      </p:sp>
      <p:sp>
        <p:nvSpPr>
          <p:cNvPr id="9" name="Plassholder for lysbildenummer 5"/>
          <p:cNvSpPr>
            <a:spLocks noGrp="1"/>
          </p:cNvSpPr>
          <p:nvPr>
            <p:ph type="sldNum" sz="quarter" idx="12"/>
          </p:nvPr>
        </p:nvSpPr>
        <p:spPr/>
        <p:txBody>
          <a:bodyPr/>
          <a:lstStyle>
            <a:lvl1pPr>
              <a:defRPr/>
            </a:lvl1pPr>
          </a:lstStyle>
          <a:p>
            <a:pPr>
              <a:defRPr/>
            </a:pPr>
            <a:fld id="{E8E9FAA8-32DC-4144-9311-B8CF670E3B0B}"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fld id="{09C78961-3F49-47B5-BE39-B63426B3719C}" type="datetime1">
              <a:rPr lang="nb-NO" smtClean="0"/>
              <a:t>17.12.2017</a:t>
            </a:fld>
            <a:endParaRPr lang="nb-NO"/>
          </a:p>
        </p:txBody>
      </p:sp>
      <p:sp>
        <p:nvSpPr>
          <p:cNvPr id="4" name="Plassholder for bunntekst 4"/>
          <p:cNvSpPr>
            <a:spLocks noGrp="1"/>
          </p:cNvSpPr>
          <p:nvPr>
            <p:ph type="ftr" sz="quarter" idx="11"/>
          </p:nvPr>
        </p:nvSpPr>
        <p:spPr/>
        <p:txBody>
          <a:bodyPr/>
          <a:lstStyle>
            <a:lvl1pPr>
              <a:defRPr/>
            </a:lvl1pPr>
          </a:lstStyle>
          <a:p>
            <a:pPr>
              <a:defRPr/>
            </a:pPr>
            <a:r>
              <a:rPr lang="en-US" smtClean="0"/>
              <a:t>F. Haugen. Process Control. NMBU. 2017.</a:t>
            </a:r>
            <a:endParaRPr lang="nb-NO"/>
          </a:p>
        </p:txBody>
      </p:sp>
      <p:sp>
        <p:nvSpPr>
          <p:cNvPr id="5" name="Plassholder for lysbildenummer 5"/>
          <p:cNvSpPr>
            <a:spLocks noGrp="1"/>
          </p:cNvSpPr>
          <p:nvPr>
            <p:ph type="sldNum" sz="quarter" idx="12"/>
          </p:nvPr>
        </p:nvSpPr>
        <p:spPr/>
        <p:txBody>
          <a:bodyPr/>
          <a:lstStyle>
            <a:lvl1pPr>
              <a:defRPr/>
            </a:lvl1pPr>
          </a:lstStyle>
          <a:p>
            <a:pPr>
              <a:defRPr/>
            </a:pPr>
            <a:fld id="{1061803A-ABA1-4496-939E-EA12CBFB3D79}"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5128DF33-4C5A-4C9F-927B-67356A51F00B}" type="datetime1">
              <a:rPr lang="nb-NO" smtClean="0"/>
              <a:t>17.12.2017</a:t>
            </a:fld>
            <a:endParaRPr lang="nb-NO"/>
          </a:p>
        </p:txBody>
      </p:sp>
      <p:sp>
        <p:nvSpPr>
          <p:cNvPr id="3" name="Plassholder for bunntekst 4"/>
          <p:cNvSpPr>
            <a:spLocks noGrp="1"/>
          </p:cNvSpPr>
          <p:nvPr>
            <p:ph type="ftr" sz="quarter" idx="11"/>
          </p:nvPr>
        </p:nvSpPr>
        <p:spPr/>
        <p:txBody>
          <a:bodyPr/>
          <a:lstStyle>
            <a:lvl1pPr>
              <a:defRPr/>
            </a:lvl1pPr>
          </a:lstStyle>
          <a:p>
            <a:pPr>
              <a:defRPr/>
            </a:pPr>
            <a:r>
              <a:rPr lang="en-US" smtClean="0"/>
              <a:t>F. Haugen. Process Control. NMBU. 2017.</a:t>
            </a:r>
            <a:endParaRPr lang="nb-NO"/>
          </a:p>
        </p:txBody>
      </p:sp>
      <p:sp>
        <p:nvSpPr>
          <p:cNvPr id="4" name="Plassholder for lysbildenummer 5"/>
          <p:cNvSpPr>
            <a:spLocks noGrp="1"/>
          </p:cNvSpPr>
          <p:nvPr>
            <p:ph type="sldNum" sz="quarter" idx="12"/>
          </p:nvPr>
        </p:nvSpPr>
        <p:spPr/>
        <p:txBody>
          <a:bodyPr/>
          <a:lstStyle>
            <a:lvl1pPr>
              <a:defRPr/>
            </a:lvl1pPr>
          </a:lstStyle>
          <a:p>
            <a:pPr>
              <a:defRPr/>
            </a:pPr>
            <a:fld id="{205B8479-CF44-49D1-9BFF-3FBBBD5629C7}"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28BD5BD6-21C9-4A41-A4CA-AD41568564C3}" type="datetime1">
              <a:rPr lang="nb-NO" smtClean="0"/>
              <a:t>17.12.2017</a:t>
            </a:fld>
            <a:endParaRPr lang="nb-NO"/>
          </a:p>
        </p:txBody>
      </p:sp>
      <p:sp>
        <p:nvSpPr>
          <p:cNvPr id="6" name="Plassholder for bunntekst 4"/>
          <p:cNvSpPr>
            <a:spLocks noGrp="1"/>
          </p:cNvSpPr>
          <p:nvPr>
            <p:ph type="ftr" sz="quarter" idx="11"/>
          </p:nvPr>
        </p:nvSpPr>
        <p:spPr/>
        <p:txBody>
          <a:bodyPr/>
          <a:lstStyle>
            <a:lvl1pPr>
              <a:defRPr/>
            </a:lvl1pPr>
          </a:lstStyle>
          <a:p>
            <a:pPr>
              <a:defRPr/>
            </a:pPr>
            <a:r>
              <a:rPr lang="en-US" smtClean="0"/>
              <a:t>F. Haugen. Process Control. NMBU. 2017.</a:t>
            </a:r>
            <a:endParaRPr lang="nb-NO"/>
          </a:p>
        </p:txBody>
      </p:sp>
      <p:sp>
        <p:nvSpPr>
          <p:cNvPr id="7" name="Plassholder for lysbildenummer 5"/>
          <p:cNvSpPr>
            <a:spLocks noGrp="1"/>
          </p:cNvSpPr>
          <p:nvPr>
            <p:ph type="sldNum" sz="quarter" idx="12"/>
          </p:nvPr>
        </p:nvSpPr>
        <p:spPr/>
        <p:txBody>
          <a:bodyPr/>
          <a:lstStyle>
            <a:lvl1pPr>
              <a:defRPr/>
            </a:lvl1pPr>
          </a:lstStyle>
          <a:p>
            <a:pPr>
              <a:defRPr/>
            </a:pPr>
            <a:fld id="{9F08BB92-1160-4150-9A4F-3D1D1399948D}"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B38AC07E-7EF8-4B2C-A714-E2AC91CEA741}" type="datetime1">
              <a:rPr lang="nb-NO" smtClean="0"/>
              <a:t>17.12.2017</a:t>
            </a:fld>
            <a:endParaRPr lang="nb-NO"/>
          </a:p>
        </p:txBody>
      </p:sp>
      <p:sp>
        <p:nvSpPr>
          <p:cNvPr id="6" name="Plassholder for bunntekst 4"/>
          <p:cNvSpPr>
            <a:spLocks noGrp="1"/>
          </p:cNvSpPr>
          <p:nvPr>
            <p:ph type="ftr" sz="quarter" idx="11"/>
          </p:nvPr>
        </p:nvSpPr>
        <p:spPr/>
        <p:txBody>
          <a:bodyPr/>
          <a:lstStyle>
            <a:lvl1pPr>
              <a:defRPr/>
            </a:lvl1pPr>
          </a:lstStyle>
          <a:p>
            <a:pPr>
              <a:defRPr/>
            </a:pPr>
            <a:r>
              <a:rPr lang="en-US" smtClean="0"/>
              <a:t>F. Haugen. Process Control. NMBU. 2017.</a:t>
            </a:r>
            <a:endParaRPr lang="nb-NO"/>
          </a:p>
        </p:txBody>
      </p:sp>
      <p:sp>
        <p:nvSpPr>
          <p:cNvPr id="7" name="Plassholder for lysbildenummer 5"/>
          <p:cNvSpPr>
            <a:spLocks noGrp="1"/>
          </p:cNvSpPr>
          <p:nvPr>
            <p:ph type="sldNum" sz="quarter" idx="12"/>
          </p:nvPr>
        </p:nvSpPr>
        <p:spPr/>
        <p:txBody>
          <a:bodyPr/>
          <a:lstStyle>
            <a:lvl1pPr>
              <a:defRPr/>
            </a:lvl1pPr>
          </a:lstStyle>
          <a:p>
            <a:pPr>
              <a:defRPr/>
            </a:pPr>
            <a:fld id="{E2D865BE-B7AF-49FD-B870-252B7ABB2CD5}"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Plassholder f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3FE482E-5F1D-4EBA-97DF-514F633AFAC8}" type="datetime1">
              <a:rPr lang="nb-NO" smtClean="0"/>
              <a:t>17.12.2017</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F. Haugen. Process Control. NMBU. 2017.</a:t>
            </a:r>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8F51F68-9420-42F3-9C3D-5F74331D2E51}"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ctrTitle"/>
          </p:nvPr>
        </p:nvSpPr>
        <p:spPr>
          <a:xfrm>
            <a:off x="179388" y="2492896"/>
            <a:ext cx="8713787" cy="2087563"/>
          </a:xfrm>
        </p:spPr>
        <p:txBody>
          <a:bodyPr/>
          <a:lstStyle/>
          <a:p>
            <a:pPr eaLnBrk="1" hangingPunct="1"/>
            <a:r>
              <a:rPr lang="nb-NO" sz="6600" b="1" smtClean="0">
                <a:solidFill>
                  <a:srgbClr val="C00000"/>
                </a:solidFill>
              </a:rPr>
              <a:t>Controllers</a:t>
            </a:r>
            <a:endParaRPr lang="nb-NO" sz="6600" smtClean="0">
              <a:solidFill>
                <a:srgbClr val="C00000"/>
              </a:solidFill>
            </a:endParaRPr>
          </a:p>
        </p:txBody>
      </p:sp>
      <p:sp>
        <p:nvSpPr>
          <p:cNvPr id="7" name="Plassholder for lysbildenummer 6"/>
          <p:cNvSpPr>
            <a:spLocks noGrp="1"/>
          </p:cNvSpPr>
          <p:nvPr>
            <p:ph type="sldNum" sz="quarter" idx="12"/>
          </p:nvPr>
        </p:nvSpPr>
        <p:spPr/>
        <p:txBody>
          <a:bodyPr/>
          <a:lstStyle/>
          <a:p>
            <a:pPr>
              <a:defRPr/>
            </a:pPr>
            <a:fld id="{5BB5F2BF-3E65-4C79-A837-B1AEE6E59D2D}" type="slidenum">
              <a:rPr lang="nb-NO" smtClean="0"/>
              <a:pPr>
                <a:defRPr/>
              </a:pPr>
              <a:t>1</a:t>
            </a:fld>
            <a:endParaRPr lang="nb-NO"/>
          </a:p>
        </p:txBody>
      </p:sp>
      <p:sp>
        <p:nvSpPr>
          <p:cNvPr id="8" name="Plassholder for bunntekst 7"/>
          <p:cNvSpPr>
            <a:spLocks noGrp="1"/>
          </p:cNvSpPr>
          <p:nvPr>
            <p:ph type="ftr" sz="quarter" idx="11"/>
          </p:nvPr>
        </p:nvSpPr>
        <p:spPr/>
        <p:txBody>
          <a:bodyPr/>
          <a:lstStyle/>
          <a:p>
            <a:pPr>
              <a:defRPr/>
            </a:pPr>
            <a:r>
              <a:rPr lang="en-US" smtClean="0"/>
              <a:t>F. Haugen. Process Control. NMBU. 2017.</a:t>
            </a:r>
            <a:endParaRPr lang="nb-NO"/>
          </a:p>
        </p:txBody>
      </p:sp>
      <p:sp>
        <p:nvSpPr>
          <p:cNvPr id="9" name="Undertittel 2"/>
          <p:cNvSpPr txBox="1">
            <a:spLocks/>
          </p:cNvSpPr>
          <p:nvPr/>
        </p:nvSpPr>
        <p:spPr bwMode="auto">
          <a:xfrm>
            <a:off x="1331913" y="319223"/>
            <a:ext cx="6400800" cy="548166"/>
          </a:xfrm>
          <a:prstGeom prst="rect">
            <a:avLst/>
          </a:prstGeom>
          <a:noFill/>
          <a:ln w="9525">
            <a:noFill/>
            <a:miter lim="800000"/>
            <a:headEnd/>
            <a:tailEnd/>
          </a:ln>
        </p:spPr>
        <p:txBody>
          <a:bodyPr/>
          <a:lstStyle/>
          <a:p>
            <a:pPr algn="ctr">
              <a:spcBef>
                <a:spcPct val="20000"/>
              </a:spcBef>
              <a:buFont typeface="Arial" charset="0"/>
              <a:buNone/>
            </a:pPr>
            <a:r>
              <a:rPr lang="nb-NO" sz="2800" b="1" smtClean="0">
                <a:solidFill>
                  <a:srgbClr val="105812"/>
                </a:solidFill>
                <a:latin typeface="Calibri" pitchFamily="34" charset="0"/>
              </a:rPr>
              <a:t>Course: Process </a:t>
            </a:r>
            <a:r>
              <a:rPr lang="nb-NO" sz="2800" b="1">
                <a:solidFill>
                  <a:srgbClr val="105812"/>
                </a:solidFill>
                <a:latin typeface="Calibri" pitchFamily="34" charset="0"/>
              </a:rPr>
              <a:t>Control, NMBU</a:t>
            </a:r>
            <a:endParaRPr lang="nb-NO" sz="2800" b="1" smtClean="0">
              <a:solidFill>
                <a:srgbClr val="105812"/>
              </a:solidFill>
              <a:latin typeface="Calibri" pitchFamily="34" charset="0"/>
            </a:endParaRPr>
          </a:p>
        </p:txBody>
      </p:sp>
      <p:sp>
        <p:nvSpPr>
          <p:cNvPr id="11" name="Undertittel 2"/>
          <p:cNvSpPr txBox="1">
            <a:spLocks/>
          </p:cNvSpPr>
          <p:nvPr/>
        </p:nvSpPr>
        <p:spPr bwMode="auto">
          <a:xfrm>
            <a:off x="1331913" y="867389"/>
            <a:ext cx="6400800" cy="493640"/>
          </a:xfrm>
          <a:prstGeom prst="rect">
            <a:avLst/>
          </a:prstGeom>
          <a:noFill/>
          <a:ln w="9525">
            <a:noFill/>
            <a:miter lim="800000"/>
            <a:headEnd/>
            <a:tailEnd/>
          </a:ln>
        </p:spPr>
        <p:txBody>
          <a:bodyPr/>
          <a:lstStyle/>
          <a:p>
            <a:pPr algn="ctr">
              <a:spcBef>
                <a:spcPct val="20000"/>
              </a:spcBef>
              <a:buFont typeface="Arial" charset="0"/>
              <a:buNone/>
            </a:pPr>
            <a:r>
              <a:rPr lang="nb-NO" sz="2000" b="1" smtClean="0">
                <a:latin typeface="Calibri" pitchFamily="34" charset="0"/>
              </a:rPr>
              <a:t>Dec 2017 - April 2018</a:t>
            </a:r>
            <a:endParaRPr lang="nb-NO" sz="2800" b="1">
              <a:latin typeface="Calibri" pitchFamily="34" charset="0"/>
            </a:endParaRPr>
          </a:p>
        </p:txBody>
      </p:sp>
      <p:sp>
        <p:nvSpPr>
          <p:cNvPr id="12" name="Undertittel 2"/>
          <p:cNvSpPr>
            <a:spLocks noGrp="1"/>
          </p:cNvSpPr>
          <p:nvPr>
            <p:ph type="subTitle" idx="1"/>
          </p:nvPr>
        </p:nvSpPr>
        <p:spPr>
          <a:xfrm>
            <a:off x="1331913" y="5445125"/>
            <a:ext cx="6400800" cy="782638"/>
          </a:xfrm>
        </p:spPr>
        <p:txBody>
          <a:bodyPr/>
          <a:lstStyle/>
          <a:p>
            <a:pPr eaLnBrk="1" hangingPunct="1"/>
            <a:r>
              <a:rPr lang="nb-NO" sz="2000" b="1" smtClean="0">
                <a:solidFill>
                  <a:srgbClr val="002060"/>
                </a:solidFill>
              </a:rPr>
              <a:t>By Finn Aakre Haugen, PhD, TechTeach</a:t>
            </a:r>
          </a:p>
          <a:p>
            <a:pPr eaLnBrk="1" hangingPunct="1"/>
            <a:r>
              <a:rPr lang="nb-NO" sz="1400" b="1" smtClean="0">
                <a:solidFill>
                  <a:srgbClr val="002060"/>
                </a:solidFill>
              </a:rPr>
              <a:t>(finnhaugen@hotmail.com)</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12"/>
          </p:nvPr>
        </p:nvSpPr>
        <p:spPr/>
        <p:txBody>
          <a:bodyPr/>
          <a:lstStyle/>
          <a:p>
            <a:pPr>
              <a:defRPr/>
            </a:pPr>
            <a:fld id="{205B8479-CF44-49D1-9BFF-3FBBBD5629C7}" type="slidenum">
              <a:rPr lang="nb-NO" smtClean="0"/>
              <a:pPr>
                <a:defRPr/>
              </a:pPr>
              <a:t>10</a:t>
            </a:fld>
            <a:endParaRPr lang="nb-NO"/>
          </a:p>
        </p:txBody>
      </p:sp>
      <p:sp>
        <p:nvSpPr>
          <p:cNvPr id="2" name="Plassholder for bunntekst 1"/>
          <p:cNvSpPr>
            <a:spLocks noGrp="1"/>
          </p:cNvSpPr>
          <p:nvPr>
            <p:ph type="ftr" sz="quarter" idx="11"/>
          </p:nvPr>
        </p:nvSpPr>
        <p:spPr/>
        <p:txBody>
          <a:bodyPr/>
          <a:lstStyle/>
          <a:p>
            <a:pPr>
              <a:defRPr/>
            </a:pPr>
            <a:r>
              <a:rPr lang="en-US" smtClean="0"/>
              <a:t>F. Haugen. Process Control. NMBU. 2017.</a:t>
            </a:r>
            <a:endParaRPr lang="nb-NO"/>
          </a:p>
        </p:txBody>
      </p:sp>
      <p:sp>
        <p:nvSpPr>
          <p:cNvPr id="6" name="Tittel 1"/>
          <p:cNvSpPr txBox="1">
            <a:spLocks/>
          </p:cNvSpPr>
          <p:nvPr/>
        </p:nvSpPr>
        <p:spPr bwMode="auto">
          <a:xfrm>
            <a:off x="0" y="44624"/>
            <a:ext cx="91440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nb-NO" sz="2400" b="1" smtClean="0">
                <a:solidFill>
                  <a:srgbClr val="05570D"/>
                </a:solidFill>
              </a:rPr>
              <a:t>Principal structure of SCADA (Supervisory control and data aquisition) and of DCS (distributed control systems) (here: Siemens PCS7)</a:t>
            </a:r>
            <a:endParaRPr lang="nb-NO" sz="2400" b="1" dirty="0">
              <a:solidFill>
                <a:srgbClr val="05570D"/>
              </a:solidFill>
            </a:endParaRPr>
          </a:p>
        </p:txBody>
      </p:sp>
      <p:pic>
        <p:nvPicPr>
          <p:cNvPr id="7" name="Picture 2" descr="C:\techteach.no\publications\reguleringsteknikk\utv\manualer\siemens\dcs_siemens.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836713"/>
            <a:ext cx="5755508" cy="59766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tel 1"/>
          <p:cNvSpPr txBox="1">
            <a:spLocks/>
          </p:cNvSpPr>
          <p:nvPr/>
        </p:nvSpPr>
        <p:spPr bwMode="auto">
          <a:xfrm>
            <a:off x="107504" y="44624"/>
            <a:ext cx="878681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nb-NO" sz="2800" b="1" smtClean="0">
                <a:solidFill>
                  <a:srgbClr val="05570D"/>
                </a:solidFill>
              </a:rPr>
              <a:t>Simple, "home-made", PC-based monitoring and control system for non-critical experimental work</a:t>
            </a:r>
          </a:p>
          <a:p>
            <a:pPr algn="ctr"/>
            <a:r>
              <a:rPr lang="nb-NO" sz="2000" b="1">
                <a:solidFill>
                  <a:srgbClr val="05570D"/>
                </a:solidFill>
              </a:rPr>
              <a:t>(in Norwegian, but assumed understandable)</a:t>
            </a:r>
          </a:p>
        </p:txBody>
      </p:sp>
      <p:sp>
        <p:nvSpPr>
          <p:cNvPr id="7" name="Plassholder for lysbildenummer 6"/>
          <p:cNvSpPr>
            <a:spLocks noGrp="1"/>
          </p:cNvSpPr>
          <p:nvPr>
            <p:ph type="sldNum" sz="quarter" idx="12"/>
          </p:nvPr>
        </p:nvSpPr>
        <p:spPr/>
        <p:txBody>
          <a:bodyPr/>
          <a:lstStyle/>
          <a:p>
            <a:pPr>
              <a:defRPr/>
            </a:pPr>
            <a:fld id="{33C2C12D-2687-4DFB-BD8B-6543EB4D3F83}" type="slidenum">
              <a:rPr lang="nb-NO"/>
              <a:pPr>
                <a:defRPr/>
              </a:pPr>
              <a:t>11</a:t>
            </a:fld>
            <a:endParaRPr lang="nb-NO"/>
          </a:p>
        </p:txBody>
      </p:sp>
      <p:sp>
        <p:nvSpPr>
          <p:cNvPr id="8" name="Plassholder for bunntekst 7"/>
          <p:cNvSpPr>
            <a:spLocks noGrp="1"/>
          </p:cNvSpPr>
          <p:nvPr>
            <p:ph type="ftr" sz="quarter" idx="11"/>
          </p:nvPr>
        </p:nvSpPr>
        <p:spPr>
          <a:xfrm>
            <a:off x="2195736" y="6520259"/>
            <a:ext cx="5120208" cy="365125"/>
          </a:xfrm>
        </p:spPr>
        <p:txBody>
          <a:bodyPr/>
          <a:lstStyle/>
          <a:p>
            <a:pPr>
              <a:defRPr/>
            </a:pPr>
            <a:r>
              <a:rPr lang="nn-NO" smtClean="0"/>
              <a:t>Aut.tek. 2017. HSN/F. Haugen</a:t>
            </a:r>
            <a:endParaRPr lang="nb-NO"/>
          </a:p>
        </p:txBody>
      </p:sp>
      <p:pic>
        <p:nvPicPr>
          <p:cNvPr id="4098" name="Picture 2" descr="C:\techteach.no\publications\reguleringsteknikk\utv\eplereaktor\eple.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9334"/>
            <a:ext cx="8354764" cy="510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781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www-pors.hit.no\finnh\www\srilanka\2012\workshop\graphics\feedback_simple_ustab_eng.emf"/>
          <p:cNvPicPr>
            <a:picLocks noChangeAspect="1" noChangeArrowheads="1"/>
          </p:cNvPicPr>
          <p:nvPr/>
        </p:nvPicPr>
        <p:blipFill>
          <a:blip r:embed="rId3" cstate="print"/>
          <a:srcRect/>
          <a:stretch>
            <a:fillRect/>
          </a:stretch>
        </p:blipFill>
        <p:spPr bwMode="auto">
          <a:xfrm>
            <a:off x="1691680" y="2937751"/>
            <a:ext cx="5304674" cy="2075425"/>
          </a:xfrm>
          <a:prstGeom prst="rect">
            <a:avLst/>
          </a:prstGeom>
          <a:noFill/>
        </p:spPr>
      </p:pic>
      <p:sp>
        <p:nvSpPr>
          <p:cNvPr id="10" name="Ellipse 9"/>
          <p:cNvSpPr/>
          <p:nvPr/>
        </p:nvSpPr>
        <p:spPr>
          <a:xfrm>
            <a:off x="1403648" y="2780928"/>
            <a:ext cx="2736304" cy="2880320"/>
          </a:xfrm>
          <a:prstGeom prst="ellipse">
            <a:avLst/>
          </a:prstGeom>
          <a:noFill/>
          <a:ln>
            <a:solidFill>
              <a:srgbClr val="00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ittel 1"/>
          <p:cNvSpPr>
            <a:spLocks noGrp="1"/>
          </p:cNvSpPr>
          <p:nvPr>
            <p:ph type="ctrTitle"/>
          </p:nvPr>
        </p:nvSpPr>
        <p:spPr>
          <a:xfrm>
            <a:off x="179388" y="836712"/>
            <a:ext cx="8713787" cy="1368152"/>
          </a:xfrm>
        </p:spPr>
        <p:txBody>
          <a:bodyPr/>
          <a:lstStyle/>
          <a:p>
            <a:pPr eaLnBrk="1" hangingPunct="1"/>
            <a:r>
              <a:rPr lang="nb-NO" sz="4000" b="1" smtClean="0">
                <a:solidFill>
                  <a:srgbClr val="05570D"/>
                </a:solidFill>
                <a:latin typeface="+mn-lt"/>
              </a:rPr>
              <a:t>Where is the controller in</a:t>
            </a:r>
            <a:br>
              <a:rPr lang="nb-NO" sz="4000" b="1" smtClean="0">
                <a:solidFill>
                  <a:srgbClr val="05570D"/>
                </a:solidFill>
                <a:latin typeface="+mn-lt"/>
              </a:rPr>
            </a:br>
            <a:r>
              <a:rPr lang="nb-NO" sz="4000" b="1" smtClean="0">
                <a:solidFill>
                  <a:srgbClr val="05570D"/>
                </a:solidFill>
                <a:latin typeface="+mn-lt"/>
              </a:rPr>
              <a:t>the control loop?</a:t>
            </a:r>
            <a:endParaRPr lang="nb-NO" sz="4000" smtClean="0">
              <a:solidFill>
                <a:srgbClr val="05570D"/>
              </a:solidFill>
              <a:latin typeface="+mn-lt"/>
            </a:endParaRPr>
          </a:p>
        </p:txBody>
      </p:sp>
      <p:sp>
        <p:nvSpPr>
          <p:cNvPr id="15" name="Plassholder for lysbildenummer 14"/>
          <p:cNvSpPr>
            <a:spLocks noGrp="1"/>
          </p:cNvSpPr>
          <p:nvPr>
            <p:ph type="sldNum" sz="quarter" idx="12"/>
          </p:nvPr>
        </p:nvSpPr>
        <p:spPr/>
        <p:txBody>
          <a:bodyPr/>
          <a:lstStyle/>
          <a:p>
            <a:pPr>
              <a:defRPr/>
            </a:pPr>
            <a:fld id="{5BB5F2BF-3E65-4C79-A837-B1AEE6E59D2D}" type="slidenum">
              <a:rPr lang="nb-NO" smtClean="0"/>
              <a:pPr>
                <a:defRPr/>
              </a:pPr>
              <a:t>2</a:t>
            </a:fld>
            <a:endParaRPr lang="nb-NO"/>
          </a:p>
        </p:txBody>
      </p:sp>
      <p:sp>
        <p:nvSpPr>
          <p:cNvPr id="16" name="Plassholder for bunntekst 15"/>
          <p:cNvSpPr>
            <a:spLocks noGrp="1"/>
          </p:cNvSpPr>
          <p:nvPr>
            <p:ph type="ftr" sz="quarter" idx="11"/>
          </p:nvPr>
        </p:nvSpPr>
        <p:spPr/>
        <p:txBody>
          <a:bodyPr/>
          <a:lstStyle/>
          <a:p>
            <a:pPr>
              <a:defRPr/>
            </a:pPr>
            <a:r>
              <a:rPr lang="en-US" smtClean="0"/>
              <a:t>F. Haugen. Process Control. NMBU. 2017.</a:t>
            </a:r>
            <a:endParaRPr lang="nb-NO"/>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kstSylinder 7"/>
          <p:cNvSpPr txBox="1">
            <a:spLocks noChangeArrowheads="1"/>
          </p:cNvSpPr>
          <p:nvPr/>
        </p:nvSpPr>
        <p:spPr bwMode="auto">
          <a:xfrm>
            <a:off x="2627313" y="620688"/>
            <a:ext cx="3457575" cy="368300"/>
          </a:xfrm>
          <a:prstGeom prst="rect">
            <a:avLst/>
          </a:prstGeom>
          <a:noFill/>
          <a:ln w="9525">
            <a:noFill/>
            <a:miter lim="800000"/>
            <a:headEnd/>
            <a:tailEnd/>
          </a:ln>
        </p:spPr>
        <p:txBody>
          <a:bodyPr>
            <a:spAutoFit/>
          </a:bodyPr>
          <a:lstStyle/>
          <a:p>
            <a:pPr algn="ctr"/>
            <a:r>
              <a:rPr lang="nb-NO" b="1">
                <a:solidFill>
                  <a:srgbClr val="003399"/>
                </a:solidFill>
                <a:latin typeface="Calibri" pitchFamily="34" charset="0"/>
              </a:rPr>
              <a:t>(ECA600, ABB)</a:t>
            </a:r>
          </a:p>
        </p:txBody>
      </p:sp>
      <p:sp>
        <p:nvSpPr>
          <p:cNvPr id="3075" name="Tittel 1"/>
          <p:cNvSpPr txBox="1">
            <a:spLocks/>
          </p:cNvSpPr>
          <p:nvPr/>
        </p:nvSpPr>
        <p:spPr bwMode="auto">
          <a:xfrm>
            <a:off x="-107950" y="-27384"/>
            <a:ext cx="8786813" cy="401638"/>
          </a:xfrm>
          <a:prstGeom prst="rect">
            <a:avLst/>
          </a:prstGeom>
          <a:noFill/>
          <a:ln w="9525">
            <a:noFill/>
            <a:miter lim="800000"/>
            <a:headEnd/>
            <a:tailEnd/>
          </a:ln>
        </p:spPr>
        <p:txBody>
          <a:bodyPr/>
          <a:lstStyle/>
          <a:p>
            <a:pPr algn="ctr"/>
            <a:r>
              <a:rPr lang="nb-NO" sz="4000" b="1">
                <a:solidFill>
                  <a:srgbClr val="05570D"/>
                </a:solidFill>
                <a:latin typeface="Calibri" pitchFamily="34" charset="0"/>
              </a:rPr>
              <a:t> Process Controller</a:t>
            </a:r>
          </a:p>
        </p:txBody>
      </p:sp>
      <p:pic>
        <p:nvPicPr>
          <p:cNvPr id="3076" name="Picture 2" descr="C:\techteach.no\publications\komp_dynamics_and_control\visio\eca.emf"/>
          <p:cNvPicPr>
            <a:picLocks noChangeAspect="1" noChangeArrowheads="1"/>
          </p:cNvPicPr>
          <p:nvPr/>
        </p:nvPicPr>
        <p:blipFill>
          <a:blip r:embed="rId2" cstate="print"/>
          <a:srcRect/>
          <a:stretch>
            <a:fillRect/>
          </a:stretch>
        </p:blipFill>
        <p:spPr bwMode="auto">
          <a:xfrm>
            <a:off x="2843213" y="969540"/>
            <a:ext cx="4249737" cy="5411788"/>
          </a:xfrm>
          <a:prstGeom prst="rect">
            <a:avLst/>
          </a:prstGeom>
          <a:noFill/>
          <a:ln w="9525">
            <a:noFill/>
            <a:miter lim="800000"/>
            <a:headEnd/>
            <a:tailEnd/>
          </a:ln>
        </p:spPr>
      </p:pic>
      <p:sp>
        <p:nvSpPr>
          <p:cNvPr id="6" name="Plassholder for lysbildenummer 5"/>
          <p:cNvSpPr>
            <a:spLocks noGrp="1"/>
          </p:cNvSpPr>
          <p:nvPr>
            <p:ph type="sldNum" sz="quarter" idx="12"/>
          </p:nvPr>
        </p:nvSpPr>
        <p:spPr/>
        <p:txBody>
          <a:bodyPr/>
          <a:lstStyle/>
          <a:p>
            <a:pPr>
              <a:defRPr/>
            </a:pPr>
            <a:fld id="{205B8479-CF44-49D1-9BFF-3FBBBD5629C7}" type="slidenum">
              <a:rPr lang="nb-NO" smtClean="0"/>
              <a:pPr>
                <a:defRPr/>
              </a:pPr>
              <a:t>3</a:t>
            </a:fld>
            <a:endParaRPr lang="nb-NO"/>
          </a:p>
        </p:txBody>
      </p:sp>
      <p:sp>
        <p:nvSpPr>
          <p:cNvPr id="7" name="Plassholder for bunntekst 6"/>
          <p:cNvSpPr>
            <a:spLocks noGrp="1"/>
          </p:cNvSpPr>
          <p:nvPr>
            <p:ph type="ftr" sz="quarter" idx="11"/>
          </p:nvPr>
        </p:nvSpPr>
        <p:spPr>
          <a:xfrm>
            <a:off x="3124200" y="6376243"/>
            <a:ext cx="2895600" cy="365125"/>
          </a:xfrm>
        </p:spPr>
        <p:txBody>
          <a:bodyPr/>
          <a:lstStyle/>
          <a:p>
            <a:pPr>
              <a:defRPr/>
            </a:pPr>
            <a:r>
              <a:rPr lang="en-US" smtClean="0"/>
              <a:t>F. Haugen. Process Control. NMBU. 2017.</a:t>
            </a:r>
            <a:endParaRPr lang="nb-NO"/>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kstSylinder 7"/>
          <p:cNvSpPr txBox="1">
            <a:spLocks noChangeArrowheads="1"/>
          </p:cNvSpPr>
          <p:nvPr/>
        </p:nvSpPr>
        <p:spPr bwMode="auto">
          <a:xfrm>
            <a:off x="684213" y="900113"/>
            <a:ext cx="3455987" cy="400050"/>
          </a:xfrm>
          <a:prstGeom prst="rect">
            <a:avLst/>
          </a:prstGeom>
          <a:noFill/>
          <a:ln w="9525">
            <a:noFill/>
            <a:miter lim="800000"/>
            <a:headEnd/>
            <a:tailEnd/>
          </a:ln>
        </p:spPr>
        <p:txBody>
          <a:bodyPr>
            <a:spAutoFit/>
          </a:bodyPr>
          <a:lstStyle/>
          <a:p>
            <a:pPr algn="ctr">
              <a:defRPr/>
            </a:pPr>
            <a:r>
              <a:rPr lang="nb-NO" sz="2000" b="1" dirty="0">
                <a:solidFill>
                  <a:schemeClr val="tx1">
                    <a:lumMod val="85000"/>
                    <a:lumOff val="15000"/>
                  </a:schemeClr>
                </a:solidFill>
                <a:latin typeface="Calibri" pitchFamily="34" charset="0"/>
              </a:rPr>
              <a:t>Backplane </a:t>
            </a:r>
            <a:r>
              <a:rPr lang="nb-NO" sz="2000" b="1" dirty="0" err="1">
                <a:solidFill>
                  <a:schemeClr val="tx1">
                    <a:lumMod val="85000"/>
                    <a:lumOff val="15000"/>
                  </a:schemeClr>
                </a:solidFill>
                <a:latin typeface="Calibri" pitchFamily="34" charset="0"/>
              </a:rPr>
              <a:t>of</a:t>
            </a:r>
            <a:r>
              <a:rPr lang="nb-NO" sz="2000" b="1" dirty="0">
                <a:solidFill>
                  <a:schemeClr val="tx1">
                    <a:lumMod val="85000"/>
                    <a:lumOff val="15000"/>
                  </a:schemeClr>
                </a:solidFill>
                <a:latin typeface="Calibri" pitchFamily="34" charset="0"/>
              </a:rPr>
              <a:t> </a:t>
            </a:r>
            <a:r>
              <a:rPr lang="nb-NO" sz="2000" b="1" dirty="0" err="1">
                <a:solidFill>
                  <a:schemeClr val="tx1">
                    <a:lumMod val="85000"/>
                    <a:lumOff val="15000"/>
                  </a:schemeClr>
                </a:solidFill>
                <a:latin typeface="Calibri" pitchFamily="34" charset="0"/>
              </a:rPr>
              <a:t>ECA600</a:t>
            </a:r>
            <a:r>
              <a:rPr lang="nb-NO" sz="2000" b="1" dirty="0">
                <a:solidFill>
                  <a:schemeClr val="tx1">
                    <a:lumMod val="85000"/>
                    <a:lumOff val="15000"/>
                  </a:schemeClr>
                </a:solidFill>
                <a:latin typeface="Calibri" pitchFamily="34" charset="0"/>
              </a:rPr>
              <a:t>:</a:t>
            </a:r>
          </a:p>
        </p:txBody>
      </p:sp>
      <p:sp>
        <p:nvSpPr>
          <p:cNvPr id="4099" name="Tittel 1"/>
          <p:cNvSpPr txBox="1">
            <a:spLocks/>
          </p:cNvSpPr>
          <p:nvPr/>
        </p:nvSpPr>
        <p:spPr bwMode="auto">
          <a:xfrm>
            <a:off x="1476375" y="76200"/>
            <a:ext cx="6551613" cy="400050"/>
          </a:xfrm>
          <a:prstGeom prst="rect">
            <a:avLst/>
          </a:prstGeom>
          <a:noFill/>
          <a:ln w="9525">
            <a:noFill/>
            <a:miter lim="800000"/>
            <a:headEnd/>
            <a:tailEnd/>
          </a:ln>
        </p:spPr>
        <p:txBody>
          <a:bodyPr/>
          <a:lstStyle/>
          <a:p>
            <a:pPr algn="ctr"/>
            <a:r>
              <a:rPr lang="nb-NO" sz="4000" b="1">
                <a:solidFill>
                  <a:srgbClr val="05570D"/>
                </a:solidFill>
                <a:latin typeface="Calibri" pitchFamily="34" charset="0"/>
              </a:rPr>
              <a:t> Process Controller cont.</a:t>
            </a:r>
          </a:p>
        </p:txBody>
      </p:sp>
      <p:pic>
        <p:nvPicPr>
          <p:cNvPr id="4101" name="Picture 2" descr="C:\techteach.no\publications\komp_dynamics_and_control\graphics\ecabackplane.emf"/>
          <p:cNvPicPr>
            <a:picLocks noChangeAspect="1" noChangeArrowheads="1"/>
          </p:cNvPicPr>
          <p:nvPr/>
        </p:nvPicPr>
        <p:blipFill>
          <a:blip r:embed="rId2" cstate="print"/>
          <a:srcRect/>
          <a:stretch>
            <a:fillRect/>
          </a:stretch>
        </p:blipFill>
        <p:spPr bwMode="auto">
          <a:xfrm>
            <a:off x="107950" y="1535832"/>
            <a:ext cx="5032375" cy="4989512"/>
          </a:xfrm>
          <a:prstGeom prst="rect">
            <a:avLst/>
          </a:prstGeom>
          <a:noFill/>
          <a:ln w="9525">
            <a:noFill/>
            <a:miter lim="800000"/>
            <a:headEnd/>
            <a:tailEnd/>
          </a:ln>
        </p:spPr>
      </p:pic>
      <p:sp>
        <p:nvSpPr>
          <p:cNvPr id="4102" name="TekstSylinder 7"/>
          <p:cNvSpPr txBox="1">
            <a:spLocks noChangeArrowheads="1"/>
          </p:cNvSpPr>
          <p:nvPr/>
        </p:nvSpPr>
        <p:spPr bwMode="auto">
          <a:xfrm>
            <a:off x="5003800" y="1268413"/>
            <a:ext cx="4140200" cy="1323975"/>
          </a:xfrm>
          <a:prstGeom prst="rect">
            <a:avLst/>
          </a:prstGeom>
          <a:noFill/>
          <a:ln w="9525">
            <a:noFill/>
            <a:miter lim="800000"/>
            <a:headEnd/>
            <a:tailEnd/>
          </a:ln>
        </p:spPr>
        <p:txBody>
          <a:bodyPr>
            <a:spAutoFit/>
          </a:bodyPr>
          <a:lstStyle/>
          <a:p>
            <a:pPr algn="ctr"/>
            <a:r>
              <a:rPr lang="nb-NO" sz="2000" b="1">
                <a:solidFill>
                  <a:srgbClr val="B00000"/>
                </a:solidFill>
                <a:latin typeface="Calibri" pitchFamily="34" charset="0"/>
              </a:rPr>
              <a:t>AO = Analog Output</a:t>
            </a:r>
          </a:p>
          <a:p>
            <a:pPr algn="ctr"/>
            <a:r>
              <a:rPr lang="nb-NO" sz="2000" b="1">
                <a:solidFill>
                  <a:srgbClr val="B00000"/>
                </a:solidFill>
                <a:latin typeface="Calibri" pitchFamily="34" charset="0"/>
              </a:rPr>
              <a:t>(from controller) </a:t>
            </a:r>
          </a:p>
          <a:p>
            <a:pPr algn="ctr"/>
            <a:r>
              <a:rPr lang="nb-NO" sz="2000" b="1">
                <a:solidFill>
                  <a:srgbClr val="B00000"/>
                </a:solidFill>
                <a:latin typeface="Calibri" pitchFamily="34" charset="0"/>
              </a:rPr>
              <a:t>= Control signal</a:t>
            </a:r>
          </a:p>
          <a:p>
            <a:pPr algn="ctr"/>
            <a:r>
              <a:rPr lang="nb-NO" sz="2000" b="1">
                <a:solidFill>
                  <a:srgbClr val="B00000"/>
                </a:solidFill>
                <a:latin typeface="Calibri" pitchFamily="34" charset="0"/>
              </a:rPr>
              <a:t>to the actuator</a:t>
            </a:r>
          </a:p>
        </p:txBody>
      </p:sp>
      <p:sp>
        <p:nvSpPr>
          <p:cNvPr id="4103" name="TekstSylinder 7"/>
          <p:cNvSpPr txBox="1">
            <a:spLocks noChangeArrowheads="1"/>
          </p:cNvSpPr>
          <p:nvPr/>
        </p:nvSpPr>
        <p:spPr bwMode="auto">
          <a:xfrm>
            <a:off x="5219700" y="4265613"/>
            <a:ext cx="3600450" cy="1323975"/>
          </a:xfrm>
          <a:prstGeom prst="rect">
            <a:avLst/>
          </a:prstGeom>
          <a:noFill/>
          <a:ln w="9525">
            <a:noFill/>
            <a:miter lim="800000"/>
            <a:headEnd/>
            <a:tailEnd/>
          </a:ln>
        </p:spPr>
        <p:txBody>
          <a:bodyPr>
            <a:spAutoFit/>
          </a:bodyPr>
          <a:lstStyle/>
          <a:p>
            <a:pPr algn="ctr"/>
            <a:r>
              <a:rPr lang="nb-NO" sz="2000" b="1">
                <a:solidFill>
                  <a:srgbClr val="003399"/>
                </a:solidFill>
                <a:latin typeface="Calibri" pitchFamily="34" charset="0"/>
              </a:rPr>
              <a:t>AI = Analog Input</a:t>
            </a:r>
          </a:p>
          <a:p>
            <a:pPr algn="ctr"/>
            <a:r>
              <a:rPr lang="nb-NO" sz="2000" b="1">
                <a:solidFill>
                  <a:srgbClr val="003399"/>
                </a:solidFill>
                <a:latin typeface="Calibri" pitchFamily="34" charset="0"/>
              </a:rPr>
              <a:t>(to controller)</a:t>
            </a:r>
          </a:p>
          <a:p>
            <a:pPr algn="ctr"/>
            <a:r>
              <a:rPr lang="nb-NO" sz="2000" b="1">
                <a:solidFill>
                  <a:srgbClr val="003399"/>
                </a:solidFill>
                <a:latin typeface="Calibri" pitchFamily="34" charset="0"/>
              </a:rPr>
              <a:t>= Measurement signal</a:t>
            </a:r>
          </a:p>
          <a:p>
            <a:pPr algn="ctr"/>
            <a:r>
              <a:rPr lang="nb-NO" sz="2000" b="1">
                <a:solidFill>
                  <a:srgbClr val="003399"/>
                </a:solidFill>
                <a:latin typeface="Calibri" pitchFamily="34" charset="0"/>
              </a:rPr>
              <a:t>from the sensor</a:t>
            </a:r>
          </a:p>
        </p:txBody>
      </p:sp>
      <p:sp>
        <p:nvSpPr>
          <p:cNvPr id="4104" name="TekstSylinder 7"/>
          <p:cNvSpPr txBox="1">
            <a:spLocks noChangeArrowheads="1"/>
          </p:cNvSpPr>
          <p:nvPr/>
        </p:nvSpPr>
        <p:spPr bwMode="auto">
          <a:xfrm>
            <a:off x="5003800" y="2708275"/>
            <a:ext cx="4140200" cy="1016000"/>
          </a:xfrm>
          <a:prstGeom prst="rect">
            <a:avLst/>
          </a:prstGeom>
          <a:noFill/>
          <a:ln w="9525">
            <a:noFill/>
            <a:miter lim="800000"/>
            <a:headEnd/>
            <a:tailEnd/>
          </a:ln>
        </p:spPr>
        <p:txBody>
          <a:bodyPr>
            <a:spAutoFit/>
          </a:bodyPr>
          <a:lstStyle/>
          <a:p>
            <a:pPr algn="ctr"/>
            <a:r>
              <a:rPr lang="nb-NO" sz="2000" b="1">
                <a:solidFill>
                  <a:srgbClr val="B00000"/>
                </a:solidFill>
                <a:latin typeface="Calibri" pitchFamily="34" charset="0"/>
              </a:rPr>
              <a:t>AO signal ranges:</a:t>
            </a:r>
          </a:p>
          <a:p>
            <a:pPr algn="ctr"/>
            <a:r>
              <a:rPr lang="nb-NO" sz="2000" b="1">
                <a:solidFill>
                  <a:srgbClr val="B00000"/>
                </a:solidFill>
                <a:latin typeface="Calibri" pitchFamily="34" charset="0"/>
              </a:rPr>
              <a:t>4 – 20 mA (most popular)</a:t>
            </a:r>
          </a:p>
          <a:p>
            <a:pPr algn="ctr"/>
            <a:r>
              <a:rPr lang="nb-NO" sz="2000" b="1">
                <a:solidFill>
                  <a:srgbClr val="B00000"/>
                </a:solidFill>
                <a:latin typeface="Calibri" pitchFamily="34" charset="0"/>
              </a:rPr>
              <a:t>or 0 – 5 V or 0 – 10 V</a:t>
            </a:r>
          </a:p>
        </p:txBody>
      </p:sp>
      <p:sp>
        <p:nvSpPr>
          <p:cNvPr id="4105" name="TekstSylinder 8"/>
          <p:cNvSpPr txBox="1">
            <a:spLocks noChangeArrowheads="1"/>
          </p:cNvSpPr>
          <p:nvPr/>
        </p:nvSpPr>
        <p:spPr bwMode="auto">
          <a:xfrm>
            <a:off x="5219700" y="5726113"/>
            <a:ext cx="3673475" cy="1016000"/>
          </a:xfrm>
          <a:prstGeom prst="rect">
            <a:avLst/>
          </a:prstGeom>
          <a:noFill/>
          <a:ln w="9525">
            <a:noFill/>
            <a:miter lim="800000"/>
            <a:headEnd/>
            <a:tailEnd/>
          </a:ln>
        </p:spPr>
        <p:txBody>
          <a:bodyPr>
            <a:spAutoFit/>
          </a:bodyPr>
          <a:lstStyle/>
          <a:p>
            <a:pPr algn="ctr"/>
            <a:r>
              <a:rPr lang="nb-NO" sz="2000" b="1">
                <a:solidFill>
                  <a:srgbClr val="003399"/>
                </a:solidFill>
                <a:latin typeface="Calibri" pitchFamily="34" charset="0"/>
              </a:rPr>
              <a:t>AI signal ranges:</a:t>
            </a:r>
          </a:p>
          <a:p>
            <a:pPr algn="ctr"/>
            <a:r>
              <a:rPr lang="nb-NO" sz="2000" b="1">
                <a:solidFill>
                  <a:srgbClr val="003399"/>
                </a:solidFill>
                <a:latin typeface="Calibri" pitchFamily="34" charset="0"/>
              </a:rPr>
              <a:t>4 – 20 mA (most popular)</a:t>
            </a:r>
          </a:p>
          <a:p>
            <a:pPr algn="ctr"/>
            <a:r>
              <a:rPr lang="nb-NO" sz="2000" b="1">
                <a:solidFill>
                  <a:srgbClr val="003399"/>
                </a:solidFill>
                <a:latin typeface="Calibri" pitchFamily="34" charset="0"/>
              </a:rPr>
              <a:t>or 0 – 5 V or 0 – 10 V</a:t>
            </a:r>
          </a:p>
        </p:txBody>
      </p:sp>
      <p:cxnSp>
        <p:nvCxnSpPr>
          <p:cNvPr id="11" name="Rett pil 10"/>
          <p:cNvCxnSpPr/>
          <p:nvPr/>
        </p:nvCxnSpPr>
        <p:spPr>
          <a:xfrm flipH="1">
            <a:off x="4211638" y="1484313"/>
            <a:ext cx="1512887" cy="1728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flipH="1" flipV="1">
            <a:off x="1258888" y="2276475"/>
            <a:ext cx="4752975" cy="2160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kstSylinder 7"/>
          <p:cNvSpPr txBox="1">
            <a:spLocks noChangeArrowheads="1"/>
          </p:cNvSpPr>
          <p:nvPr/>
        </p:nvSpPr>
        <p:spPr bwMode="auto">
          <a:xfrm>
            <a:off x="900113" y="6457950"/>
            <a:ext cx="3455987" cy="400050"/>
          </a:xfrm>
          <a:prstGeom prst="rect">
            <a:avLst/>
          </a:prstGeom>
          <a:noFill/>
          <a:ln w="9525">
            <a:noFill/>
            <a:miter lim="800000"/>
            <a:headEnd/>
            <a:tailEnd/>
          </a:ln>
        </p:spPr>
        <p:txBody>
          <a:bodyPr>
            <a:spAutoFit/>
          </a:bodyPr>
          <a:lstStyle/>
          <a:p>
            <a:pPr algn="ctr">
              <a:defRPr/>
            </a:pPr>
            <a:r>
              <a:rPr lang="nb-NO" sz="2000" b="1" dirty="0">
                <a:solidFill>
                  <a:schemeClr val="tx1">
                    <a:lumMod val="85000"/>
                    <a:lumOff val="15000"/>
                  </a:schemeClr>
                </a:solidFill>
                <a:latin typeface="Calibri" pitchFamily="34" charset="0"/>
              </a:rPr>
              <a:t>Digital </a:t>
            </a:r>
            <a:r>
              <a:rPr lang="nb-NO" sz="2000" b="1" dirty="0" err="1">
                <a:solidFill>
                  <a:schemeClr val="tx1">
                    <a:lumMod val="85000"/>
                    <a:lumOff val="15000"/>
                  </a:schemeClr>
                </a:solidFill>
                <a:latin typeface="Calibri" pitchFamily="34" charset="0"/>
              </a:rPr>
              <a:t>communication</a:t>
            </a:r>
            <a:endParaRPr lang="nb-NO" sz="2000" b="1" dirty="0">
              <a:solidFill>
                <a:schemeClr val="tx1">
                  <a:lumMod val="85000"/>
                  <a:lumOff val="15000"/>
                </a:schemeClr>
              </a:solidFill>
              <a:latin typeface="Calibri" pitchFamily="34" charset="0"/>
            </a:endParaRPr>
          </a:p>
        </p:txBody>
      </p:sp>
      <p:cxnSp>
        <p:nvCxnSpPr>
          <p:cNvPr id="16" name="Rett pil 15"/>
          <p:cNvCxnSpPr/>
          <p:nvPr/>
        </p:nvCxnSpPr>
        <p:spPr>
          <a:xfrm flipH="1" flipV="1">
            <a:off x="1116013" y="6308725"/>
            <a:ext cx="215900"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Rett pil 17"/>
          <p:cNvCxnSpPr/>
          <p:nvPr/>
        </p:nvCxnSpPr>
        <p:spPr>
          <a:xfrm flipV="1">
            <a:off x="3924300" y="6381750"/>
            <a:ext cx="215900" cy="287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Plassholder for lysbildenummer 14"/>
          <p:cNvSpPr>
            <a:spLocks noGrp="1"/>
          </p:cNvSpPr>
          <p:nvPr>
            <p:ph type="sldNum" sz="quarter" idx="12"/>
          </p:nvPr>
        </p:nvSpPr>
        <p:spPr/>
        <p:txBody>
          <a:bodyPr/>
          <a:lstStyle/>
          <a:p>
            <a:pPr>
              <a:defRPr/>
            </a:pPr>
            <a:fld id="{205B8479-CF44-49D1-9BFF-3FBBBD5629C7}" type="slidenum">
              <a:rPr lang="nb-NO" smtClean="0"/>
              <a:pPr>
                <a:defRPr/>
              </a:pPr>
              <a:t>4</a:t>
            </a:fld>
            <a:endParaRPr lang="nb-NO"/>
          </a:p>
        </p:txBody>
      </p:sp>
      <p:sp>
        <p:nvSpPr>
          <p:cNvPr id="2" name="Plassholder for bunntekst 1"/>
          <p:cNvSpPr>
            <a:spLocks noGrp="1"/>
          </p:cNvSpPr>
          <p:nvPr>
            <p:ph type="ftr" sz="quarter" idx="11"/>
          </p:nvPr>
        </p:nvSpPr>
        <p:spPr/>
        <p:txBody>
          <a:bodyPr/>
          <a:lstStyle/>
          <a:p>
            <a:pPr>
              <a:defRPr/>
            </a:pPr>
            <a:r>
              <a:rPr lang="en-US" smtClean="0"/>
              <a:t>F. Haugen. Process Control. NMBU. 2017.</a:t>
            </a:r>
            <a:endParaRPr lang="nb-NO"/>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kstSylinder 5"/>
          <p:cNvSpPr txBox="1">
            <a:spLocks noChangeArrowheads="1"/>
          </p:cNvSpPr>
          <p:nvPr/>
        </p:nvSpPr>
        <p:spPr bwMode="auto">
          <a:xfrm>
            <a:off x="1547813" y="1557338"/>
            <a:ext cx="5867400" cy="368300"/>
          </a:xfrm>
          <a:prstGeom prst="rect">
            <a:avLst/>
          </a:prstGeom>
          <a:noFill/>
          <a:ln w="9525">
            <a:noFill/>
            <a:miter lim="800000"/>
            <a:headEnd/>
            <a:tailEnd/>
          </a:ln>
        </p:spPr>
        <p:txBody>
          <a:bodyPr>
            <a:spAutoFit/>
          </a:bodyPr>
          <a:lstStyle/>
          <a:p>
            <a:pPr algn="ctr"/>
            <a:r>
              <a:rPr lang="nb-NO" b="1">
                <a:solidFill>
                  <a:srgbClr val="003399"/>
                </a:solidFill>
                <a:latin typeface="Calibri" pitchFamily="34" charset="0"/>
              </a:rPr>
              <a:t>(Compact FieldPoint, National Instruments)</a:t>
            </a:r>
          </a:p>
        </p:txBody>
      </p:sp>
      <p:sp>
        <p:nvSpPr>
          <p:cNvPr id="5123" name="Tittel 1"/>
          <p:cNvSpPr txBox="1">
            <a:spLocks/>
          </p:cNvSpPr>
          <p:nvPr/>
        </p:nvSpPr>
        <p:spPr bwMode="auto">
          <a:xfrm>
            <a:off x="1366838" y="360363"/>
            <a:ext cx="6805612" cy="765175"/>
          </a:xfrm>
          <a:prstGeom prst="rect">
            <a:avLst/>
          </a:prstGeom>
          <a:noFill/>
          <a:ln w="9525">
            <a:noFill/>
            <a:miter lim="800000"/>
            <a:headEnd/>
            <a:tailEnd/>
          </a:ln>
        </p:spPr>
        <p:txBody>
          <a:bodyPr/>
          <a:lstStyle/>
          <a:p>
            <a:pPr algn="ctr"/>
            <a:r>
              <a:rPr lang="nb-NO" sz="4000" b="1">
                <a:solidFill>
                  <a:srgbClr val="05570D"/>
                </a:solidFill>
                <a:latin typeface="Calibri" pitchFamily="34" charset="0"/>
              </a:rPr>
              <a:t> Process controller cont.</a:t>
            </a:r>
          </a:p>
        </p:txBody>
      </p:sp>
      <p:pic>
        <p:nvPicPr>
          <p:cNvPr id="5125" name="Picture 2" descr="C:\techteach.no\publications\kompendium_hit_pef3006_proc_contr\utv\visio\ecaspek.emf"/>
          <p:cNvPicPr>
            <a:picLocks noChangeAspect="1" noChangeArrowheads="1"/>
          </p:cNvPicPr>
          <p:nvPr/>
        </p:nvPicPr>
        <p:blipFill>
          <a:blip r:embed="rId2" cstate="print"/>
          <a:srcRect/>
          <a:stretch>
            <a:fillRect/>
          </a:stretch>
        </p:blipFill>
        <p:spPr bwMode="auto">
          <a:xfrm>
            <a:off x="1433513" y="1506538"/>
            <a:ext cx="6378575" cy="5162550"/>
          </a:xfrm>
          <a:prstGeom prst="rect">
            <a:avLst/>
          </a:prstGeom>
          <a:noFill/>
          <a:ln w="9525">
            <a:noFill/>
            <a:miter lim="800000"/>
            <a:headEnd/>
            <a:tailEnd/>
          </a:ln>
        </p:spPr>
      </p:pic>
      <p:sp>
        <p:nvSpPr>
          <p:cNvPr id="5126" name="TekstSylinder 7"/>
          <p:cNvSpPr txBox="1">
            <a:spLocks noChangeArrowheads="1"/>
          </p:cNvSpPr>
          <p:nvPr/>
        </p:nvSpPr>
        <p:spPr bwMode="auto">
          <a:xfrm>
            <a:off x="2698750" y="981075"/>
            <a:ext cx="4176713" cy="400050"/>
          </a:xfrm>
          <a:prstGeom prst="rect">
            <a:avLst/>
          </a:prstGeom>
          <a:noFill/>
          <a:ln w="9525">
            <a:noFill/>
            <a:miter lim="800000"/>
            <a:headEnd/>
            <a:tailEnd/>
          </a:ln>
        </p:spPr>
        <p:txBody>
          <a:bodyPr>
            <a:spAutoFit/>
          </a:bodyPr>
          <a:lstStyle/>
          <a:p>
            <a:pPr algn="ctr"/>
            <a:r>
              <a:rPr lang="nb-NO" sz="2000" b="1">
                <a:solidFill>
                  <a:srgbClr val="003399"/>
                </a:solidFill>
                <a:latin typeface="Calibri" pitchFamily="34" charset="0"/>
              </a:rPr>
              <a:t>From User’s Manual</a:t>
            </a:r>
          </a:p>
        </p:txBody>
      </p:sp>
      <p:sp>
        <p:nvSpPr>
          <p:cNvPr id="7" name="Rektangel 6"/>
          <p:cNvSpPr/>
          <p:nvPr/>
        </p:nvSpPr>
        <p:spPr>
          <a:xfrm>
            <a:off x="1547813" y="1557338"/>
            <a:ext cx="2736850" cy="1511300"/>
          </a:xfrm>
          <a:prstGeom prst="rect">
            <a:avLst/>
          </a:prstGeom>
          <a:solidFill>
            <a:schemeClr val="accent6">
              <a:alpha val="18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ktangel 7"/>
          <p:cNvSpPr/>
          <p:nvPr/>
        </p:nvSpPr>
        <p:spPr>
          <a:xfrm>
            <a:off x="1547813" y="3068638"/>
            <a:ext cx="2736850" cy="431800"/>
          </a:xfrm>
          <a:prstGeom prst="rect">
            <a:avLst/>
          </a:prstGeom>
          <a:solidFill>
            <a:srgbClr val="009900">
              <a:alpha val="18000"/>
            </a:srgbClr>
          </a:solidFill>
          <a:ln w="222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ktangel 8"/>
          <p:cNvSpPr/>
          <p:nvPr/>
        </p:nvSpPr>
        <p:spPr>
          <a:xfrm>
            <a:off x="1547813" y="5013325"/>
            <a:ext cx="2736850" cy="360363"/>
          </a:xfrm>
          <a:prstGeom prst="rect">
            <a:avLst/>
          </a:prstGeom>
          <a:solidFill>
            <a:srgbClr val="245794">
              <a:alpha val="18000"/>
            </a:srgbClr>
          </a:solidFill>
          <a:ln w="222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Rett pil 9"/>
          <p:cNvCxnSpPr/>
          <p:nvPr/>
        </p:nvCxnSpPr>
        <p:spPr>
          <a:xfrm flipV="1">
            <a:off x="900113" y="2565400"/>
            <a:ext cx="503237" cy="503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Rett pil 11"/>
          <p:cNvCxnSpPr/>
          <p:nvPr/>
        </p:nvCxnSpPr>
        <p:spPr>
          <a:xfrm>
            <a:off x="1042988" y="3284538"/>
            <a:ext cx="3603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Rett pil 13"/>
          <p:cNvCxnSpPr/>
          <p:nvPr/>
        </p:nvCxnSpPr>
        <p:spPr>
          <a:xfrm>
            <a:off x="900113" y="3716338"/>
            <a:ext cx="503237" cy="1225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kstSylinder 7"/>
          <p:cNvSpPr txBox="1">
            <a:spLocks noChangeArrowheads="1"/>
          </p:cNvSpPr>
          <p:nvPr/>
        </p:nvSpPr>
        <p:spPr bwMode="auto">
          <a:xfrm>
            <a:off x="-107950" y="2936875"/>
            <a:ext cx="1295400" cy="708025"/>
          </a:xfrm>
          <a:prstGeom prst="rect">
            <a:avLst/>
          </a:prstGeom>
          <a:noFill/>
          <a:ln w="9525">
            <a:noFill/>
            <a:miter lim="800000"/>
            <a:headEnd/>
            <a:tailEnd/>
          </a:ln>
        </p:spPr>
        <p:txBody>
          <a:bodyPr>
            <a:spAutoFit/>
          </a:bodyPr>
          <a:lstStyle/>
          <a:p>
            <a:pPr algn="ctr">
              <a:defRPr/>
            </a:pPr>
            <a:r>
              <a:rPr lang="nb-NO" sz="2000" b="1" dirty="0">
                <a:solidFill>
                  <a:schemeClr val="accent6">
                    <a:lumMod val="75000"/>
                  </a:schemeClr>
                </a:solidFill>
                <a:latin typeface="Calibri" pitchFamily="34" charset="0"/>
              </a:rPr>
              <a:t>Basic</a:t>
            </a:r>
          </a:p>
          <a:p>
            <a:pPr algn="ctr">
              <a:defRPr/>
            </a:pPr>
            <a:r>
              <a:rPr lang="nb-NO" sz="2000" b="1" dirty="0">
                <a:solidFill>
                  <a:schemeClr val="accent6">
                    <a:lumMod val="75000"/>
                  </a:schemeClr>
                </a:solidFill>
                <a:latin typeface="Calibri" pitchFamily="34" charset="0"/>
              </a:rPr>
              <a:t>features</a:t>
            </a:r>
          </a:p>
        </p:txBody>
      </p:sp>
      <p:sp>
        <p:nvSpPr>
          <p:cNvPr id="15" name="Plassholder for lysbildenummer 14"/>
          <p:cNvSpPr>
            <a:spLocks noGrp="1"/>
          </p:cNvSpPr>
          <p:nvPr>
            <p:ph type="sldNum" sz="quarter" idx="12"/>
          </p:nvPr>
        </p:nvSpPr>
        <p:spPr/>
        <p:txBody>
          <a:bodyPr/>
          <a:lstStyle/>
          <a:p>
            <a:pPr>
              <a:defRPr/>
            </a:pPr>
            <a:fld id="{205B8479-CF44-49D1-9BFF-3FBBBD5629C7}" type="slidenum">
              <a:rPr lang="nb-NO" smtClean="0"/>
              <a:pPr>
                <a:defRPr/>
              </a:pPr>
              <a:t>5</a:t>
            </a:fld>
            <a:endParaRPr lang="nb-NO"/>
          </a:p>
        </p:txBody>
      </p:sp>
      <p:sp>
        <p:nvSpPr>
          <p:cNvPr id="2" name="Plassholder for bunntekst 1"/>
          <p:cNvSpPr>
            <a:spLocks noGrp="1"/>
          </p:cNvSpPr>
          <p:nvPr>
            <p:ph type="ftr" sz="quarter" idx="11"/>
          </p:nvPr>
        </p:nvSpPr>
        <p:spPr/>
        <p:txBody>
          <a:bodyPr/>
          <a:lstStyle/>
          <a:p>
            <a:pPr>
              <a:defRPr/>
            </a:pPr>
            <a:r>
              <a:rPr lang="en-US" smtClean="0"/>
              <a:t>F. Haugen. Process Control. NMBU. 2017.</a:t>
            </a:r>
            <a:endParaRPr lang="nb-NO"/>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tel 1"/>
          <p:cNvSpPr txBox="1">
            <a:spLocks/>
          </p:cNvSpPr>
          <p:nvPr/>
        </p:nvSpPr>
        <p:spPr bwMode="auto">
          <a:xfrm>
            <a:off x="1366838" y="116632"/>
            <a:ext cx="6805612" cy="765175"/>
          </a:xfrm>
          <a:prstGeom prst="rect">
            <a:avLst/>
          </a:prstGeom>
          <a:noFill/>
          <a:ln w="9525">
            <a:noFill/>
            <a:miter lim="800000"/>
            <a:headEnd/>
            <a:tailEnd/>
          </a:ln>
        </p:spPr>
        <p:txBody>
          <a:bodyPr/>
          <a:lstStyle/>
          <a:p>
            <a:pPr algn="ctr"/>
            <a:r>
              <a:rPr lang="nb-NO" sz="4000" b="1" smtClean="0">
                <a:solidFill>
                  <a:srgbClr val="1D8D17"/>
                </a:solidFill>
                <a:latin typeface="Calibri" pitchFamily="34" charset="0"/>
              </a:rPr>
              <a:t>Another example:</a:t>
            </a:r>
            <a:endParaRPr lang="nb-NO" sz="4000" b="1">
              <a:solidFill>
                <a:srgbClr val="1D8D17"/>
              </a:solidFill>
              <a:latin typeface="Calibri" pitchFamily="34" charset="0"/>
            </a:endParaRPr>
          </a:p>
        </p:txBody>
      </p:sp>
      <p:sp>
        <p:nvSpPr>
          <p:cNvPr id="5126" name="TekstSylinder 7"/>
          <p:cNvSpPr txBox="1">
            <a:spLocks noChangeArrowheads="1"/>
          </p:cNvSpPr>
          <p:nvPr/>
        </p:nvSpPr>
        <p:spPr bwMode="auto">
          <a:xfrm>
            <a:off x="2698750" y="737344"/>
            <a:ext cx="4176713" cy="461665"/>
          </a:xfrm>
          <a:prstGeom prst="rect">
            <a:avLst/>
          </a:prstGeom>
          <a:noFill/>
          <a:ln w="9525">
            <a:noFill/>
            <a:miter lim="800000"/>
            <a:headEnd/>
            <a:tailEnd/>
          </a:ln>
        </p:spPr>
        <p:txBody>
          <a:bodyPr>
            <a:spAutoFit/>
          </a:bodyPr>
          <a:lstStyle/>
          <a:p>
            <a:pPr algn="ctr"/>
            <a:r>
              <a:rPr lang="nb-NO" sz="2400" b="1" smtClean="0">
                <a:solidFill>
                  <a:srgbClr val="003399"/>
                </a:solidFill>
                <a:latin typeface="Calibri" pitchFamily="34" charset="0"/>
              </a:rPr>
              <a:t>ABB CM50</a:t>
            </a:r>
            <a:endParaRPr lang="nb-NO" sz="2400" b="1">
              <a:solidFill>
                <a:srgbClr val="003399"/>
              </a:solidFill>
              <a:latin typeface="Calibri" pitchFamily="34" charset="0"/>
            </a:endParaRPr>
          </a:p>
        </p:txBody>
      </p:sp>
      <p:sp>
        <p:nvSpPr>
          <p:cNvPr id="15" name="Plassholder for lysbildenummer 14"/>
          <p:cNvSpPr>
            <a:spLocks noGrp="1"/>
          </p:cNvSpPr>
          <p:nvPr>
            <p:ph type="sldNum" sz="quarter" idx="12"/>
          </p:nvPr>
        </p:nvSpPr>
        <p:spPr/>
        <p:txBody>
          <a:bodyPr/>
          <a:lstStyle/>
          <a:p>
            <a:pPr>
              <a:defRPr/>
            </a:pPr>
            <a:fld id="{205B8479-CF44-49D1-9BFF-3FBBBD5629C7}" type="slidenum">
              <a:rPr lang="nb-NO" smtClean="0"/>
              <a:pPr>
                <a:defRPr/>
              </a:pPr>
              <a:t>6</a:t>
            </a:fld>
            <a:endParaRPr lang="nb-NO"/>
          </a:p>
        </p:txBody>
      </p:sp>
      <p:sp>
        <p:nvSpPr>
          <p:cNvPr id="2" name="Plassholder for bunntekst 1"/>
          <p:cNvSpPr>
            <a:spLocks noGrp="1"/>
          </p:cNvSpPr>
          <p:nvPr>
            <p:ph type="ftr" sz="quarter" idx="11"/>
          </p:nvPr>
        </p:nvSpPr>
        <p:spPr/>
        <p:txBody>
          <a:bodyPr/>
          <a:lstStyle/>
          <a:p>
            <a:pPr>
              <a:defRPr/>
            </a:pPr>
            <a:r>
              <a:rPr lang="en-US" smtClean="0"/>
              <a:t>F. Haugen. Process Control. NMBU. 2017.</a:t>
            </a:r>
            <a:endParaRPr lang="nb-NO"/>
          </a:p>
        </p:txBody>
      </p:sp>
      <p:pic>
        <p:nvPicPr>
          <p:cNvPr id="16" name="Picture 2" descr="C:\techteach.no\publications\reguleringsteknikk\utv\manualer\abb\cm50_frontpanel.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991" y="1316038"/>
            <a:ext cx="3959225"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314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tel 1"/>
          <p:cNvSpPr txBox="1">
            <a:spLocks/>
          </p:cNvSpPr>
          <p:nvPr/>
        </p:nvSpPr>
        <p:spPr bwMode="auto">
          <a:xfrm>
            <a:off x="106363" y="44624"/>
            <a:ext cx="8786812" cy="64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nb-NO" sz="3200" b="1" smtClean="0">
                <a:solidFill>
                  <a:srgbClr val="245794"/>
                </a:solidFill>
              </a:rPr>
              <a:t>CM50 comes with several templates of</a:t>
            </a:r>
            <a:br>
              <a:rPr lang="nb-NO" sz="3200" b="1" smtClean="0">
                <a:solidFill>
                  <a:srgbClr val="245794"/>
                </a:solidFill>
              </a:rPr>
            </a:br>
            <a:r>
              <a:rPr lang="nb-NO" sz="3200" b="1" smtClean="0">
                <a:solidFill>
                  <a:srgbClr val="245794"/>
                </a:solidFill>
              </a:rPr>
              <a:t>control structures.</a:t>
            </a:r>
            <a:endParaRPr lang="nb-NO" sz="4000" b="1">
              <a:solidFill>
                <a:srgbClr val="1D8D17"/>
              </a:solidFill>
            </a:endParaRPr>
          </a:p>
        </p:txBody>
      </p:sp>
      <p:sp>
        <p:nvSpPr>
          <p:cNvPr id="7" name="Plassholder for lysbildenummer 6"/>
          <p:cNvSpPr>
            <a:spLocks noGrp="1"/>
          </p:cNvSpPr>
          <p:nvPr>
            <p:ph type="sldNum" sz="quarter" idx="12"/>
          </p:nvPr>
        </p:nvSpPr>
        <p:spPr/>
        <p:txBody>
          <a:bodyPr/>
          <a:lstStyle/>
          <a:p>
            <a:pPr>
              <a:defRPr/>
            </a:pPr>
            <a:fld id="{58545800-7CA2-479F-A0CA-D4B67F031A01}" type="slidenum">
              <a:rPr lang="nb-NO"/>
              <a:pPr>
                <a:defRPr/>
              </a:pPr>
              <a:t>7</a:t>
            </a:fld>
            <a:endParaRPr lang="nb-NO"/>
          </a:p>
        </p:txBody>
      </p:sp>
      <p:sp>
        <p:nvSpPr>
          <p:cNvPr id="8" name="Plassholder for bunntekst 7"/>
          <p:cNvSpPr>
            <a:spLocks noGrp="1"/>
          </p:cNvSpPr>
          <p:nvPr>
            <p:ph type="ftr" sz="quarter" idx="11"/>
          </p:nvPr>
        </p:nvSpPr>
        <p:spPr>
          <a:xfrm>
            <a:off x="1756048" y="6520259"/>
            <a:ext cx="5192216" cy="365125"/>
          </a:xfrm>
        </p:spPr>
        <p:txBody>
          <a:bodyPr/>
          <a:lstStyle/>
          <a:p>
            <a:pPr>
              <a:defRPr/>
            </a:pPr>
            <a:r>
              <a:rPr lang="en-US" smtClean="0"/>
              <a:t>F. Haugen. Process Control. NMBU. 2017.</a:t>
            </a:r>
            <a:endParaRPr lang="nb-NO"/>
          </a:p>
        </p:txBody>
      </p:sp>
      <p:pic>
        <p:nvPicPr>
          <p:cNvPr id="2050" name="Picture 2" descr="C:\techteach.no\publications\reguleringsteknikk\utv\manualer\abb\applic_boiler.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 y="2211511"/>
            <a:ext cx="9110516" cy="3521745"/>
          </a:xfrm>
          <a:prstGeom prst="rect">
            <a:avLst/>
          </a:prstGeom>
          <a:noFill/>
          <a:extLst>
            <a:ext uri="{909E8E84-426E-40DD-AFC4-6F175D3DCCD1}">
              <a14:hiddenFill xmlns:a14="http://schemas.microsoft.com/office/drawing/2010/main">
                <a:solidFill>
                  <a:srgbClr val="FFFFFF"/>
                </a:solidFill>
              </a14:hiddenFill>
            </a:ext>
          </a:extLst>
        </p:spPr>
      </p:pic>
      <p:sp>
        <p:nvSpPr>
          <p:cNvPr id="11" name="Tittel 1"/>
          <p:cNvSpPr txBox="1">
            <a:spLocks/>
          </p:cNvSpPr>
          <p:nvPr/>
        </p:nvSpPr>
        <p:spPr bwMode="auto">
          <a:xfrm>
            <a:off x="109297" y="1051992"/>
            <a:ext cx="8786812" cy="64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nb-NO" sz="3200" b="1" smtClean="0">
                <a:solidFill>
                  <a:srgbClr val="1D8D17"/>
                </a:solidFill>
              </a:rPr>
              <a:t>Example (cascade + feedforward control):</a:t>
            </a:r>
            <a:endParaRPr lang="nb-NO" sz="3200" b="1">
              <a:solidFill>
                <a:srgbClr val="1D8D17"/>
              </a:solidFill>
            </a:endParaRPr>
          </a:p>
        </p:txBody>
      </p:sp>
    </p:spTree>
    <p:extLst>
      <p:ext uri="{BB962C8B-B14F-4D97-AF65-F5344CB8AC3E}">
        <p14:creationId xmlns:p14="http://schemas.microsoft.com/office/powerpoint/2010/main" val="3268657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kstSylinder 5"/>
          <p:cNvSpPr txBox="1">
            <a:spLocks noChangeArrowheads="1"/>
          </p:cNvSpPr>
          <p:nvPr/>
        </p:nvSpPr>
        <p:spPr bwMode="auto">
          <a:xfrm>
            <a:off x="1547664" y="548680"/>
            <a:ext cx="5867400" cy="368300"/>
          </a:xfrm>
          <a:prstGeom prst="rect">
            <a:avLst/>
          </a:prstGeom>
          <a:noFill/>
          <a:ln w="9525">
            <a:noFill/>
            <a:miter lim="800000"/>
            <a:headEnd/>
            <a:tailEnd/>
          </a:ln>
        </p:spPr>
        <p:txBody>
          <a:bodyPr>
            <a:spAutoFit/>
          </a:bodyPr>
          <a:lstStyle/>
          <a:p>
            <a:pPr algn="ctr"/>
            <a:r>
              <a:rPr lang="nb-NO" b="1" smtClean="0">
                <a:solidFill>
                  <a:srgbClr val="003399"/>
                </a:solidFill>
                <a:latin typeface="Calibri" pitchFamily="34" charset="0"/>
              </a:rPr>
              <a:t>CompactRIO, </a:t>
            </a:r>
            <a:r>
              <a:rPr lang="nb-NO" b="1">
                <a:solidFill>
                  <a:srgbClr val="003399"/>
                </a:solidFill>
                <a:latin typeface="Calibri" pitchFamily="34" charset="0"/>
              </a:rPr>
              <a:t>National </a:t>
            </a:r>
            <a:r>
              <a:rPr lang="nb-NO" b="1" smtClean="0">
                <a:solidFill>
                  <a:srgbClr val="003399"/>
                </a:solidFill>
                <a:latin typeface="Calibri" pitchFamily="34" charset="0"/>
              </a:rPr>
              <a:t>Instruments:</a:t>
            </a:r>
            <a:endParaRPr lang="nb-NO" b="1">
              <a:solidFill>
                <a:srgbClr val="003399"/>
              </a:solidFill>
              <a:latin typeface="Calibri" pitchFamily="34" charset="0"/>
            </a:endParaRPr>
          </a:p>
        </p:txBody>
      </p:sp>
      <p:sp>
        <p:nvSpPr>
          <p:cNvPr id="6148" name="Tittel 1"/>
          <p:cNvSpPr txBox="1">
            <a:spLocks/>
          </p:cNvSpPr>
          <p:nvPr/>
        </p:nvSpPr>
        <p:spPr bwMode="auto">
          <a:xfrm>
            <a:off x="214313" y="44624"/>
            <a:ext cx="8786812" cy="648072"/>
          </a:xfrm>
          <a:prstGeom prst="rect">
            <a:avLst/>
          </a:prstGeom>
          <a:noFill/>
          <a:ln w="9525">
            <a:noFill/>
            <a:miter lim="800000"/>
            <a:headEnd/>
            <a:tailEnd/>
          </a:ln>
        </p:spPr>
        <p:txBody>
          <a:bodyPr/>
          <a:lstStyle/>
          <a:p>
            <a:pPr algn="ctr"/>
            <a:r>
              <a:rPr lang="nb-NO" sz="3200" b="1">
                <a:solidFill>
                  <a:srgbClr val="05570D"/>
                </a:solidFill>
                <a:latin typeface="Calibri" pitchFamily="34" charset="0"/>
              </a:rPr>
              <a:t> </a:t>
            </a:r>
            <a:r>
              <a:rPr lang="nb-NO" sz="3200" b="1" smtClean="0">
                <a:solidFill>
                  <a:srgbClr val="05570D"/>
                </a:solidFill>
                <a:latin typeface="Calibri" pitchFamily="34" charset="0"/>
              </a:rPr>
              <a:t>Programmable Automation </a:t>
            </a:r>
            <a:r>
              <a:rPr lang="nb-NO" sz="3200" b="1">
                <a:solidFill>
                  <a:srgbClr val="05570D"/>
                </a:solidFill>
                <a:latin typeface="Calibri" pitchFamily="34" charset="0"/>
              </a:rPr>
              <a:t>Controller (PAC)</a:t>
            </a:r>
          </a:p>
        </p:txBody>
      </p:sp>
      <p:sp>
        <p:nvSpPr>
          <p:cNvPr id="6" name="Plassholder for lysbildenummer 5"/>
          <p:cNvSpPr>
            <a:spLocks noGrp="1"/>
          </p:cNvSpPr>
          <p:nvPr>
            <p:ph type="sldNum" sz="quarter" idx="12"/>
          </p:nvPr>
        </p:nvSpPr>
        <p:spPr/>
        <p:txBody>
          <a:bodyPr/>
          <a:lstStyle/>
          <a:p>
            <a:pPr>
              <a:defRPr/>
            </a:pPr>
            <a:fld id="{205B8479-CF44-49D1-9BFF-3FBBBD5629C7}" type="slidenum">
              <a:rPr lang="nb-NO" smtClean="0"/>
              <a:pPr>
                <a:defRPr/>
              </a:pPr>
              <a:t>8</a:t>
            </a:fld>
            <a:endParaRPr lang="nb-NO"/>
          </a:p>
        </p:txBody>
      </p:sp>
      <p:pic>
        <p:nvPicPr>
          <p:cNvPr id="2" name="Bilde 1"/>
          <p:cNvPicPr>
            <a:picLocks noChangeAspect="1"/>
          </p:cNvPicPr>
          <p:nvPr/>
        </p:nvPicPr>
        <p:blipFill>
          <a:blip r:embed="rId2"/>
          <a:stretch>
            <a:fillRect/>
          </a:stretch>
        </p:blipFill>
        <p:spPr>
          <a:xfrm>
            <a:off x="762000" y="908720"/>
            <a:ext cx="7439025" cy="4695825"/>
          </a:xfrm>
          <a:prstGeom prst="rect">
            <a:avLst/>
          </a:prstGeom>
        </p:spPr>
      </p:pic>
      <p:sp>
        <p:nvSpPr>
          <p:cNvPr id="3" name="Rektangel 2"/>
          <p:cNvSpPr/>
          <p:nvPr/>
        </p:nvSpPr>
        <p:spPr>
          <a:xfrm>
            <a:off x="96837" y="5688449"/>
            <a:ext cx="8929687" cy="1169551"/>
          </a:xfrm>
          <a:prstGeom prst="rect">
            <a:avLst/>
          </a:prstGeom>
        </p:spPr>
        <p:txBody>
          <a:bodyPr wrap="square">
            <a:spAutoFit/>
          </a:bodyPr>
          <a:lstStyle/>
          <a:p>
            <a:r>
              <a:rPr lang="en-US" sz="1400" smtClean="0">
                <a:solidFill>
                  <a:srgbClr val="333333"/>
                </a:solidFill>
                <a:latin typeface="Arial" panose="020B0604020202020204" pitchFamily="34" charset="0"/>
              </a:rPr>
              <a:t>"The </a:t>
            </a:r>
            <a:r>
              <a:rPr lang="en-US" sz="1400">
                <a:solidFill>
                  <a:srgbClr val="333333"/>
                </a:solidFill>
                <a:latin typeface="Arial" panose="020B0604020202020204" pitchFamily="34" charset="0"/>
              </a:rPr>
              <a:t>CompactRIO platform features a range of embedded controllers with two processing targets: (1) a real-time processor for communication and signal processing and (2) a user-programmable FPGA to implement high-speed control and custom timing and triggering directly in hardware. Eliminate the need for separate subsystems by connecting directly to sensors, displays, cameras, and motors and take advantage of powerful development and run-time software</a:t>
            </a:r>
            <a:r>
              <a:rPr lang="en-US" sz="1400" smtClean="0">
                <a:solidFill>
                  <a:srgbClr val="333333"/>
                </a:solidFill>
                <a:latin typeface="Arial" panose="020B0604020202020204" pitchFamily="34" charset="0"/>
              </a:rPr>
              <a:t>." (National Instruments)</a:t>
            </a:r>
            <a:endParaRPr lang="nb-NO"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pPr>
              <a:defRPr/>
            </a:pPr>
            <a:fld id="{205B8479-CF44-49D1-9BFF-3FBBBD5629C7}" type="slidenum">
              <a:rPr lang="nb-NO" smtClean="0"/>
              <a:pPr>
                <a:defRPr/>
              </a:pPr>
              <a:t>9</a:t>
            </a:fld>
            <a:endParaRPr lang="nb-NO"/>
          </a:p>
        </p:txBody>
      </p:sp>
      <p:sp>
        <p:nvSpPr>
          <p:cNvPr id="7" name="Plassholder for bunntekst 6"/>
          <p:cNvSpPr>
            <a:spLocks noGrp="1"/>
          </p:cNvSpPr>
          <p:nvPr>
            <p:ph type="ftr" sz="quarter" idx="11"/>
          </p:nvPr>
        </p:nvSpPr>
        <p:spPr>
          <a:xfrm>
            <a:off x="3124200" y="6381328"/>
            <a:ext cx="2895600" cy="365125"/>
          </a:xfrm>
        </p:spPr>
        <p:txBody>
          <a:bodyPr/>
          <a:lstStyle/>
          <a:p>
            <a:pPr>
              <a:defRPr/>
            </a:pPr>
            <a:r>
              <a:rPr lang="en-US" smtClean="0"/>
              <a:t>F. Haugen. Process Control. NMBU. 2017.</a:t>
            </a:r>
            <a:endParaRPr lang="nb-NO"/>
          </a:p>
        </p:txBody>
      </p:sp>
      <p:sp>
        <p:nvSpPr>
          <p:cNvPr id="9" name="Tittel 1"/>
          <p:cNvSpPr txBox="1">
            <a:spLocks/>
          </p:cNvSpPr>
          <p:nvPr/>
        </p:nvSpPr>
        <p:spPr bwMode="auto">
          <a:xfrm>
            <a:off x="107504" y="44624"/>
            <a:ext cx="878681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nb-NO" sz="3200" b="1" smtClean="0">
                <a:solidFill>
                  <a:srgbClr val="05570D"/>
                </a:solidFill>
              </a:rPr>
              <a:t>Principal components of PLC and PAC</a:t>
            </a:r>
            <a:br>
              <a:rPr lang="nb-NO" sz="3200" b="1" smtClean="0">
                <a:solidFill>
                  <a:srgbClr val="05570D"/>
                </a:solidFill>
              </a:rPr>
            </a:br>
            <a:r>
              <a:rPr lang="nb-NO" sz="2400" b="1" smtClean="0">
                <a:solidFill>
                  <a:srgbClr val="05570D"/>
                </a:solidFill>
              </a:rPr>
              <a:t>(in Norwegian, but assumed understandable)</a:t>
            </a:r>
            <a:endParaRPr lang="nb-NO" sz="3200" b="1">
              <a:solidFill>
                <a:srgbClr val="05570D"/>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365" y="1113526"/>
            <a:ext cx="8216099" cy="569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807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23358</TotalTime>
  <Words>416</Words>
  <Application>Microsoft Office PowerPoint</Application>
  <PresentationFormat>Skjermfremvisning (4:3)</PresentationFormat>
  <Paragraphs>64</Paragraphs>
  <Slides>11</Slides>
  <Notes>2</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11</vt:i4>
      </vt:variant>
    </vt:vector>
  </HeadingPairs>
  <TitlesOfParts>
    <vt:vector size="14" baseType="lpstr">
      <vt:lpstr>Arial</vt:lpstr>
      <vt:lpstr>Calibri</vt:lpstr>
      <vt:lpstr>Office-tema</vt:lpstr>
      <vt:lpstr>Controllers</vt:lpstr>
      <vt:lpstr>Where is the controller in the control loop?</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admin</dc:creator>
  <cp:lastModifiedBy>Finn Haugen</cp:lastModifiedBy>
  <cp:revision>1303</cp:revision>
  <dcterms:created xsi:type="dcterms:W3CDTF">2009-02-12T18:27:23Z</dcterms:created>
  <dcterms:modified xsi:type="dcterms:W3CDTF">2017-12-17T00:36:45Z</dcterms:modified>
</cp:coreProperties>
</file>