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60" r:id="rId2"/>
    <p:sldId id="461" r:id="rId3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D17"/>
    <a:srgbClr val="B00000"/>
    <a:srgbClr val="AD5207"/>
    <a:srgbClr val="D16309"/>
    <a:srgbClr val="003399"/>
    <a:srgbClr val="F60000"/>
    <a:srgbClr val="009900"/>
    <a:srgbClr val="24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AF7D46-1E30-4DB6-BC6E-3CD56CA786F7}" type="datetimeFigureOut">
              <a:rPr lang="en-US"/>
              <a:pPr>
                <a:defRPr/>
              </a:pPr>
              <a:t>1/2/2018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72AF48-E356-4326-92F1-FBA8F291D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98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C1CA8-30CF-4831-8D3A-DC5B1EB3CC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063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BE694-FA34-4387-8548-BB1A079600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31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7453C-4EDB-4AED-8EB5-A929DB52C23D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18DB-13BF-47A3-9B6B-579BA0CB449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2A86-A1CC-4DDF-B793-6720A59C6C12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868C-344D-4B73-BFA0-F6434D7E84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5ECBE-E599-405D-99BE-1E264A23C07E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41B0-DF05-4127-A61C-8C6649EC35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E6355-025C-41B7-BFF6-331739B57566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692B-71FC-4061-9C58-A7D0FB1E8B5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CFF8F-0F0D-4693-8D52-C07EEDE6AE30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ED10-FD57-479B-B434-3B0ECC952B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F2BD7-9DE8-41FB-81C9-A6EA0E5C9EA8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1AF20-9AB2-49B8-9A80-61A82F245B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D79AE-6B4A-4E5F-85FA-F325C223CAF6}" type="datetime1">
              <a:rPr lang="nb-NO" smtClean="0"/>
              <a:t>02.01.2018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10C38-6524-43DE-8F1E-6E6DE3C2BF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A660-BC15-473C-8569-B59AA55C1315}" type="datetime1">
              <a:rPr lang="nb-NO" smtClean="0"/>
              <a:t>02.01.2018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1A407-BA47-479B-BEC7-B57C62EA5FD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F875-6292-447A-A138-F67BE3A2683C}" type="datetime1">
              <a:rPr lang="nb-NO" smtClean="0"/>
              <a:t>02.01.2018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0ED95-5DC5-4D55-B541-D2C966B4A2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F8AED-6539-4A9F-9647-6E66E13A5138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54D08-3C0B-403E-9486-C7B169087DE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33EF-C3B2-4C8E-BE87-725F6D4AC58A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FDCA-EAC8-4AF1-809B-50BD399044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EB6362-30A6-4EC2-BAED-C875C9BC502F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7AD25-C5C9-4968-971C-07A0DC2E9F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echteach.no/simview/levelcontrol_chiptank/app/levelcontrol_chiptank.ex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492896"/>
            <a:ext cx="8713787" cy="2087563"/>
          </a:xfrm>
        </p:spPr>
        <p:txBody>
          <a:bodyPr/>
          <a:lstStyle/>
          <a:p>
            <a:pPr eaLnBrk="1" hangingPunct="1"/>
            <a:r>
              <a:rPr lang="nb-NO" sz="5400" b="1" smtClean="0">
                <a:solidFill>
                  <a:srgbClr val="C00000"/>
                </a:solidFill>
              </a:rPr>
              <a:t>Experimental stability analysis</a:t>
            </a:r>
            <a:endParaRPr lang="nb-NO" sz="5400" smtClean="0">
              <a:solidFill>
                <a:srgbClr val="C00000"/>
              </a:solidFill>
            </a:endParaRPr>
          </a:p>
        </p:txBody>
      </p:sp>
      <p:sp>
        <p:nvSpPr>
          <p:cNvPr id="7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C18DB-13BF-47A3-9B6B-579BA0CB449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11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B3D0-3855-4BBA-9F30-80722252D4AE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F. Haugen. Process Control. NMBU. 2018.</a:t>
            </a:r>
            <a:endParaRPr lang="nb-NO"/>
          </a:p>
        </p:txBody>
      </p:sp>
      <p:sp>
        <p:nvSpPr>
          <p:cNvPr id="9" name="TekstSylinder 4"/>
          <p:cNvSpPr txBox="1">
            <a:spLocks noChangeArrowheads="1"/>
          </p:cNvSpPr>
          <p:nvPr/>
        </p:nvSpPr>
        <p:spPr bwMode="auto">
          <a:xfrm>
            <a:off x="107504" y="1340768"/>
            <a:ext cx="9036496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2400" b="1" smtClean="0">
                <a:solidFill>
                  <a:srgbClr val="1D8D17"/>
                </a:solidFill>
              </a:rPr>
              <a:t>Let us find Gain Margin (GM) and Phase Margin (PM) of:</a:t>
            </a:r>
            <a:endParaRPr lang="nb-NO" sz="2400" b="1">
              <a:solidFill>
                <a:srgbClr val="1D8D17"/>
              </a:solidFill>
            </a:endParaRPr>
          </a:p>
          <a:p>
            <a:pPr marL="0" lvl="1" algn="ctr"/>
            <a:endParaRPr lang="nb-NO" b="1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nb-NO" sz="2400" b="1">
                <a:solidFill>
                  <a:schemeClr val="accent3">
                    <a:lumMod val="50000"/>
                  </a:schemeClr>
                </a:solidFill>
                <a:hlinkClick r:id="rId3"/>
              </a:rPr>
              <a:t>Level control of wood-chip </a:t>
            </a:r>
            <a:r>
              <a:rPr lang="nb-NO" sz="2400" b="1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tank</a:t>
            </a:r>
            <a:endParaRPr lang="nb-NO" sz="2400" b="1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nb-NO" sz="2400" b="1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b-NO" sz="2400" b="1" smtClean="0">
                <a:solidFill>
                  <a:srgbClr val="1D8D17"/>
                </a:solidFill>
              </a:rPr>
              <a:t>assuming </a:t>
            </a:r>
            <a:r>
              <a:rPr lang="nb-NO" sz="2400" b="1" smtClean="0">
                <a:solidFill>
                  <a:srgbClr val="1D8D17"/>
                </a:solidFill>
              </a:rPr>
              <a:t>Ziegler-Nichols' PI settings: Kp = 1.35 og Ti = 900 </a:t>
            </a:r>
            <a:r>
              <a:rPr lang="nb-NO" sz="2400" b="1" smtClean="0">
                <a:solidFill>
                  <a:srgbClr val="1D8D17"/>
                </a:solidFill>
              </a:rPr>
              <a:t>s.</a:t>
            </a:r>
          </a:p>
        </p:txBody>
      </p:sp>
      <p:sp>
        <p:nvSpPr>
          <p:cNvPr id="10" name="TekstSylinder 4"/>
          <p:cNvSpPr txBox="1">
            <a:spLocks noChangeArrowheads="1"/>
          </p:cNvSpPr>
          <p:nvPr/>
        </p:nvSpPr>
        <p:spPr bwMode="auto">
          <a:xfrm>
            <a:off x="-3799" y="3645024"/>
            <a:ext cx="90364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2400" b="1" smtClean="0">
                <a:solidFill>
                  <a:srgbClr val="B00000"/>
                </a:solidFill>
              </a:rPr>
              <a:t>Do GM and PM have acceptable </a:t>
            </a:r>
            <a:r>
              <a:rPr lang="nb-NO" sz="2400" b="1" smtClean="0">
                <a:solidFill>
                  <a:srgbClr val="B00000"/>
                </a:solidFill>
              </a:rPr>
              <a:t>values?</a:t>
            </a:r>
            <a:endParaRPr lang="nb-NO" sz="2400" b="1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25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22591</TotalTime>
  <Words>95</Words>
  <Application>Microsoft Office PowerPoint</Application>
  <PresentationFormat>Skjermfremvisning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Experimental stability analysis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1293</cp:revision>
  <dcterms:created xsi:type="dcterms:W3CDTF">2009-02-12T18:27:23Z</dcterms:created>
  <dcterms:modified xsi:type="dcterms:W3CDTF">2018-01-02T00:49:42Z</dcterms:modified>
</cp:coreProperties>
</file>