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60" r:id="rId2"/>
    <p:sldId id="461" r:id="rId3"/>
    <p:sldId id="462" r:id="rId4"/>
    <p:sldId id="463" r:id="rId5"/>
    <p:sldId id="464" r:id="rId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D17"/>
    <a:srgbClr val="009900"/>
    <a:srgbClr val="245794"/>
    <a:srgbClr val="003399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98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402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3DB7F-0C2D-451A-B059-002398639BBB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DB38A-FC86-4965-9854-1531E7856449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E6D3B-14E8-4E5C-B207-D918F6484369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C1F0C-8BD4-418D-8F81-8525FCF6278C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CBB89-53EE-4E60-BCA0-EC7CE4A4B695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7CD5-6B55-46DB-BE9F-3AC6AEF17068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E7B33-4A27-472C-B618-8B7794AB94DB}" type="datetime1">
              <a:rPr lang="nb-NO" smtClean="0"/>
              <a:t>02.01.2018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9685-DBEA-4267-B691-9D81D88D6302}" type="datetime1">
              <a:rPr lang="nb-NO" smtClean="0"/>
              <a:t>02.01.2018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6577E-7D72-4328-B7B3-DD0EDD8A5472}" type="datetime1">
              <a:rPr lang="nb-NO" smtClean="0"/>
              <a:t>02.01.2018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2EBF-AE67-4C67-9BDB-C16D1539AA8B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E615C-1C6B-4263-A3A3-E528D1042E1E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C5CA10-6FEE-4114-BEE3-4E01FC409321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techteach.no/simview/lowpass_filter/index.php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420888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Filtering of measurement signals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2908176" y="6356350"/>
            <a:ext cx="32480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3" y="1268414"/>
            <a:ext cx="4733925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llipse 9"/>
          <p:cNvSpPr/>
          <p:nvPr/>
        </p:nvSpPr>
        <p:spPr>
          <a:xfrm>
            <a:off x="3059113" y="2852739"/>
            <a:ext cx="1441450" cy="1008062"/>
          </a:xfrm>
          <a:prstGeom prst="ellipse">
            <a:avLst/>
          </a:prstGeom>
          <a:noFill/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ktangel 12"/>
          <p:cNvSpPr/>
          <p:nvPr/>
        </p:nvSpPr>
        <p:spPr>
          <a:xfrm>
            <a:off x="1042988" y="4508501"/>
            <a:ext cx="74168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>
                <a:solidFill>
                  <a:srgbClr val="B00000"/>
                </a:solidFill>
                <a:latin typeface="+mn-lt"/>
                <a:cs typeface="+mn-cs"/>
              </a:rPr>
              <a:t> </a:t>
            </a:r>
            <a:r>
              <a:rPr lang="en-US" sz="2000" b="1">
                <a:solidFill>
                  <a:srgbClr val="B00000"/>
                </a:solidFill>
                <a:latin typeface="+mn-lt"/>
              </a:rPr>
              <a:t>The purpose of the filter: To </a:t>
            </a:r>
            <a:r>
              <a:rPr lang="en-US" sz="2000" b="1">
                <a:solidFill>
                  <a:srgbClr val="B00000"/>
                </a:solidFill>
                <a:latin typeface="+mn-lt"/>
              </a:rPr>
              <a:t>smooth </a:t>
            </a:r>
            <a:r>
              <a:rPr lang="en-US" sz="2000" b="1" smtClean="0">
                <a:solidFill>
                  <a:srgbClr val="B00000"/>
                </a:solidFill>
                <a:latin typeface="+mn-lt"/>
              </a:rPr>
              <a:t>the noisy measurement </a:t>
            </a:r>
            <a:r>
              <a:rPr lang="en-US" sz="2000" b="1">
                <a:solidFill>
                  <a:srgbClr val="B00000"/>
                </a:solidFill>
                <a:latin typeface="+mn-lt"/>
              </a:rPr>
              <a:t>signal</a:t>
            </a:r>
            <a:r>
              <a:rPr lang="en-US" sz="2000" b="1">
                <a:solidFill>
                  <a:srgbClr val="B00000"/>
                </a:solidFill>
                <a:latin typeface="+mn-lt"/>
              </a:rPr>
              <a:t>, </a:t>
            </a:r>
            <a:r>
              <a:rPr lang="en-US" sz="2000" b="1" smtClean="0">
                <a:solidFill>
                  <a:srgbClr val="B00000"/>
                </a:solidFill>
                <a:latin typeface="+mn-lt"/>
              </a:rPr>
              <a:t>to make the control signal less noisy.</a:t>
            </a:r>
            <a:endParaRPr lang="nb-NO" sz="2000" b="1" i="1">
              <a:solidFill>
                <a:srgbClr val="B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2000" b="1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>
                <a:solidFill>
                  <a:srgbClr val="1D8D17"/>
                </a:solidFill>
                <a:latin typeface="+mn-lt"/>
                <a:cs typeface="+mn-cs"/>
              </a:rPr>
              <a:t> </a:t>
            </a:r>
            <a:r>
              <a:rPr lang="nb-NO" sz="2000" b="1" smtClean="0">
                <a:solidFill>
                  <a:srgbClr val="1D8D17"/>
                </a:solidFill>
                <a:latin typeface="+mn-lt"/>
                <a:cs typeface="+mn-cs"/>
              </a:rPr>
              <a:t>Which filtering function? Time-constant is the most common, by moving average is also used.</a:t>
            </a:r>
            <a:endParaRPr lang="nb-NO" sz="2000" b="1">
              <a:solidFill>
                <a:srgbClr val="1D8D17"/>
              </a:solidFill>
              <a:latin typeface="+mn-lt"/>
              <a:cs typeface="+mn-cs"/>
            </a:endParaRPr>
          </a:p>
        </p:txBody>
      </p:sp>
      <p:sp>
        <p:nvSpPr>
          <p:cNvPr id="16" name="Frihåndsform 15"/>
          <p:cNvSpPr/>
          <p:nvPr/>
        </p:nvSpPr>
        <p:spPr>
          <a:xfrm>
            <a:off x="5348291" y="3768726"/>
            <a:ext cx="808037" cy="307975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Frihåndsform 16"/>
          <p:cNvSpPr/>
          <p:nvPr/>
        </p:nvSpPr>
        <p:spPr>
          <a:xfrm>
            <a:off x="4067178" y="2852740"/>
            <a:ext cx="809625" cy="307975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Frihåndsform 17"/>
          <p:cNvSpPr/>
          <p:nvPr/>
        </p:nvSpPr>
        <p:spPr>
          <a:xfrm>
            <a:off x="2268541" y="2997201"/>
            <a:ext cx="808037" cy="71438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ihåndsform 18"/>
          <p:cNvSpPr/>
          <p:nvPr/>
        </p:nvSpPr>
        <p:spPr>
          <a:xfrm flipH="1">
            <a:off x="3995741" y="1844676"/>
            <a:ext cx="808037" cy="71438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Frihåndsform 19"/>
          <p:cNvSpPr/>
          <p:nvPr/>
        </p:nvSpPr>
        <p:spPr>
          <a:xfrm flipH="1">
            <a:off x="3995741" y="1557339"/>
            <a:ext cx="808037" cy="287338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35" name="Rektangel 22"/>
          <p:cNvSpPr>
            <a:spLocks noChangeArrowheads="1"/>
          </p:cNvSpPr>
          <p:nvPr/>
        </p:nvSpPr>
        <p:spPr bwMode="auto">
          <a:xfrm>
            <a:off x="2411760" y="1700808"/>
            <a:ext cx="15834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nb-NO" sz="1200" b="1"/>
              <a:t>With meas filter:</a:t>
            </a:r>
            <a:endParaRPr lang="en-US" sz="1200"/>
          </a:p>
        </p:txBody>
      </p:sp>
      <p:sp>
        <p:nvSpPr>
          <p:cNvPr id="103436" name="Rektangel 23"/>
          <p:cNvSpPr>
            <a:spLocks noChangeArrowheads="1"/>
          </p:cNvSpPr>
          <p:nvPr/>
        </p:nvSpPr>
        <p:spPr bwMode="auto">
          <a:xfrm>
            <a:off x="2051720" y="1484784"/>
            <a:ext cx="19431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nb-NO" sz="1200" b="1"/>
              <a:t>Without meas filter:</a:t>
            </a:r>
            <a:endParaRPr lang="en-US" sz="1200"/>
          </a:p>
        </p:txBody>
      </p:sp>
      <p:sp>
        <p:nvSpPr>
          <p:cNvPr id="23" name="Tittel 11"/>
          <p:cNvSpPr txBox="1">
            <a:spLocks/>
          </p:cNvSpPr>
          <p:nvPr/>
        </p:nvSpPr>
        <p:spPr>
          <a:xfrm>
            <a:off x="468316" y="203201"/>
            <a:ext cx="8207375" cy="7778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b-NO" sz="4000" b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Control loop with measurement filter:</a:t>
            </a:r>
            <a:endParaRPr lang="en-US" sz="40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788AA-CFA8-43C3-AA9F-967527ED8579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364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tel 11"/>
          <p:cNvSpPr txBox="1">
            <a:spLocks/>
          </p:cNvSpPr>
          <p:nvPr/>
        </p:nvSpPr>
        <p:spPr>
          <a:xfrm>
            <a:off x="323531" y="490886"/>
            <a:ext cx="8207375" cy="7778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b-NO" sz="4000" b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Filtering functions:</a:t>
            </a:r>
            <a:endParaRPr lang="en-US" sz="400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159" y="2485448"/>
            <a:ext cx="5100280" cy="58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85448"/>
            <a:ext cx="1303546" cy="58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467544" y="1412776"/>
            <a:ext cx="65507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200" b="1" smtClean="0">
                <a:solidFill>
                  <a:srgbClr val="009900"/>
                </a:solidFill>
              </a:rPr>
              <a:t>1. </a:t>
            </a:r>
            <a:r>
              <a:rPr lang="nb-NO" sz="3200" b="1" smtClean="0">
                <a:solidFill>
                  <a:srgbClr val="009900"/>
                </a:solidFill>
              </a:rPr>
              <a:t>Time-constant filter algorithm:</a:t>
            </a:r>
            <a:endParaRPr lang="nb-NO" sz="3200" b="1" smtClean="0">
              <a:solidFill>
                <a:srgbClr val="009900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55646"/>
            <a:ext cx="1913636" cy="93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788AA-CFA8-43C3-AA9F-967527ED8579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  <p:sp>
        <p:nvSpPr>
          <p:cNvPr id="12" name="Rektangel 11"/>
          <p:cNvSpPr/>
          <p:nvPr/>
        </p:nvSpPr>
        <p:spPr>
          <a:xfrm>
            <a:off x="3770338" y="4977856"/>
            <a:ext cx="16033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b="1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Simulator</a:t>
            </a:r>
            <a:endParaRPr lang="nb-NO" sz="2400" b="1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ktangel 21"/>
          <p:cNvSpPr/>
          <p:nvPr/>
        </p:nvSpPr>
        <p:spPr>
          <a:xfrm>
            <a:off x="179512" y="836715"/>
            <a:ext cx="8820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2800" b="1" smtClean="0">
                <a:solidFill>
                  <a:srgbClr val="009900"/>
                </a:solidFill>
              </a:rPr>
              <a:t>2. </a:t>
            </a:r>
            <a:r>
              <a:rPr lang="nb-NO" sz="2800" b="1" smtClean="0">
                <a:solidFill>
                  <a:srgbClr val="009900"/>
                </a:solidFill>
              </a:rPr>
              <a:t>Moving average filter (example: 4th order filter):</a:t>
            </a:r>
            <a:endParaRPr lang="nb-NO" sz="2800" b="1" smtClean="0">
              <a:solidFill>
                <a:srgbClr val="009900"/>
              </a:solidFill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6" y="4869160"/>
            <a:ext cx="8143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748" y="1532392"/>
            <a:ext cx="5993580" cy="3192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788AA-CFA8-43C3-AA9F-967527ED8579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740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ktangel 21"/>
          <p:cNvSpPr/>
          <p:nvPr/>
        </p:nvSpPr>
        <p:spPr>
          <a:xfrm>
            <a:off x="1547664" y="375047"/>
            <a:ext cx="6216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b="1" smtClean="0">
                <a:solidFill>
                  <a:schemeClr val="tx2"/>
                </a:solidFill>
              </a:rPr>
              <a:t>These two </a:t>
            </a:r>
            <a:r>
              <a:rPr lang="nb-NO" sz="2400" b="1" smtClean="0">
                <a:solidFill>
                  <a:schemeClr val="tx2"/>
                </a:solidFill>
              </a:rPr>
              <a:t>filters behave quite similar if:</a:t>
            </a:r>
            <a:endParaRPr lang="nb-NO" sz="2400" b="1" smtClean="0">
              <a:solidFill>
                <a:schemeClr val="tx2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7" y="836712"/>
            <a:ext cx="1584173" cy="101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788AA-CFA8-43C3-AA9F-967527ED8579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230701" cy="4513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9"/>
          <p:cNvSpPr/>
          <p:nvPr/>
        </p:nvSpPr>
        <p:spPr>
          <a:xfrm>
            <a:off x="4586335" y="4726885"/>
            <a:ext cx="2544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Tf = 2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sec.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Tv = 4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sec.</a:t>
            </a:r>
            <a:endParaRPr lang="nb-NO" b="1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Ts =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0.1 sec.</a:t>
            </a:r>
            <a:endParaRPr lang="nb-NO" b="1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23583</TotalTime>
  <Words>186</Words>
  <Application>Microsoft Office PowerPoint</Application>
  <PresentationFormat>Skjermfremvisning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Filtering of measurement signals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1337</cp:revision>
  <dcterms:created xsi:type="dcterms:W3CDTF">2009-02-12T18:27:23Z</dcterms:created>
  <dcterms:modified xsi:type="dcterms:W3CDTF">2018-01-01T23:23:35Z</dcterms:modified>
</cp:coreProperties>
</file>