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60" r:id="rId2"/>
    <p:sldId id="436" r:id="rId3"/>
    <p:sldId id="461" r:id="rId4"/>
    <p:sldId id="462" r:id="rId5"/>
    <p:sldId id="463" r:id="rId6"/>
    <p:sldId id="464" r:id="rId7"/>
    <p:sldId id="465" r:id="rId8"/>
    <p:sldId id="466" r:id="rId9"/>
    <p:sldId id="467" r:id="rId10"/>
    <p:sldId id="468" r:id="rId11"/>
    <p:sldId id="489" r:id="rId12"/>
    <p:sldId id="469" r:id="rId13"/>
    <p:sldId id="470" r:id="rId14"/>
    <p:sldId id="471" r:id="rId15"/>
    <p:sldId id="472" r:id="rId16"/>
    <p:sldId id="474" r:id="rId17"/>
    <p:sldId id="491" r:id="rId18"/>
    <p:sldId id="490" r:id="rId19"/>
    <p:sldId id="478" r:id="rId20"/>
    <p:sldId id="479" r:id="rId21"/>
    <p:sldId id="480" r:id="rId22"/>
    <p:sldId id="481" r:id="rId23"/>
    <p:sldId id="482" r:id="rId24"/>
    <p:sldId id="483" r:id="rId25"/>
    <p:sldId id="484" r:id="rId26"/>
    <p:sldId id="485" r:id="rId27"/>
    <p:sldId id="486" r:id="rId28"/>
    <p:sldId id="487" r:id="rId29"/>
    <p:sldId id="488" r:id="rId30"/>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5812"/>
    <a:srgbClr val="B00000"/>
    <a:srgbClr val="1D8D17"/>
    <a:srgbClr val="AD5207"/>
    <a:srgbClr val="D16309"/>
    <a:srgbClr val="003399"/>
    <a:srgbClr val="F60000"/>
    <a:srgbClr val="009900"/>
    <a:srgbClr val="2457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9424" autoAdjust="0"/>
  </p:normalViewPr>
  <p:slideViewPr>
    <p:cSldViewPr>
      <p:cViewPr varScale="1">
        <p:scale>
          <a:sx n="86" d="100"/>
          <a:sy n="86" d="100"/>
        </p:scale>
        <p:origin x="144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C2FB08B-D56E-4997-B497-48EC53A786F2}" type="datetimeFigureOut">
              <a:rPr lang="en-US"/>
              <a:pPr>
                <a:defRPr/>
              </a:pPr>
              <a:t>12/17/2017</a:t>
            </a:fld>
            <a:endParaRPr lang="en-US"/>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en-US" noProof="0"/>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BFA544F-23FE-4727-ABCF-8A034B8A3062}" type="slidenum">
              <a:rPr lang="en-US"/>
              <a:pPr>
                <a:defRPr/>
              </a:pPr>
              <a:t>‹#›</a:t>
            </a:fld>
            <a:endParaRPr lang="en-US"/>
          </a:p>
        </p:txBody>
      </p:sp>
    </p:spTree>
    <p:extLst>
      <p:ext uri="{BB962C8B-B14F-4D97-AF65-F5344CB8AC3E}">
        <p14:creationId xmlns:p14="http://schemas.microsoft.com/office/powerpoint/2010/main" val="3510610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lassholder for lysbilde 1"/>
          <p:cNvSpPr>
            <a:spLocks noGrp="1" noRot="1" noChangeAspect="1" noTextEdit="1"/>
          </p:cNvSpPr>
          <p:nvPr>
            <p:ph type="sldImg"/>
          </p:nvPr>
        </p:nvSpPr>
        <p:spPr bwMode="auto">
          <a:noFill/>
          <a:ln>
            <a:solidFill>
              <a:srgbClr val="000000"/>
            </a:solidFill>
            <a:miter lim="800000"/>
            <a:headEnd/>
            <a:tailEnd/>
          </a:ln>
        </p:spPr>
      </p:sp>
      <p:sp>
        <p:nvSpPr>
          <p:cNvPr id="32771"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D4E57C-AA17-4CA5-8482-6B0FC710DB74}" type="slidenum">
              <a:rPr lang="en-US" smtClean="0"/>
              <a:pPr fontAlgn="base">
                <a:spcBef>
                  <a:spcPct val="0"/>
                </a:spcBef>
                <a:spcAft>
                  <a:spcPct val="0"/>
                </a:spcAft>
                <a:defRPr/>
              </a:pPr>
              <a:t>1</a:t>
            </a:fld>
            <a:endParaRPr lang="en-US" smtClean="0"/>
          </a:p>
        </p:txBody>
      </p:sp>
    </p:spTree>
    <p:extLst>
      <p:ext uri="{BB962C8B-B14F-4D97-AF65-F5344CB8AC3E}">
        <p14:creationId xmlns:p14="http://schemas.microsoft.com/office/powerpoint/2010/main" val="3604821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ssholder for lysbilde 1"/>
          <p:cNvSpPr>
            <a:spLocks noGrp="1" noRot="1" noChangeAspect="1" noTextEdit="1"/>
          </p:cNvSpPr>
          <p:nvPr>
            <p:ph type="sldImg"/>
          </p:nvPr>
        </p:nvSpPr>
        <p:spPr bwMode="auto">
          <a:noFill/>
          <a:ln>
            <a:solidFill>
              <a:srgbClr val="000000"/>
            </a:solidFill>
            <a:miter lim="800000"/>
            <a:headEnd/>
            <a:tailEnd/>
          </a:ln>
        </p:spPr>
      </p:sp>
      <p:sp>
        <p:nvSpPr>
          <p:cNvPr id="33795"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889D4F-5730-4DCE-B0DB-B065385FE88E}"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1475031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ssholder for lysbilde 1"/>
          <p:cNvSpPr>
            <a:spLocks noGrp="1" noRot="1" noChangeAspect="1" noTextEdit="1"/>
          </p:cNvSpPr>
          <p:nvPr>
            <p:ph type="sldImg"/>
          </p:nvPr>
        </p:nvSpPr>
        <p:spPr bwMode="auto">
          <a:noFill/>
          <a:ln>
            <a:solidFill>
              <a:srgbClr val="000000"/>
            </a:solidFill>
            <a:miter lim="800000"/>
            <a:headEnd/>
            <a:tailEnd/>
          </a:ln>
        </p:spPr>
      </p:sp>
      <p:sp>
        <p:nvSpPr>
          <p:cNvPr id="34819" name="Plassholder for notat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Plassholder for lysbildenummer 3"/>
          <p:cNvSpPr>
            <a:spLocks noGrp="1"/>
          </p:cNvSpPr>
          <p:nvPr>
            <p:ph type="sldNum" sz="quarter" idx="5"/>
          </p:nvPr>
        </p:nvSpPr>
        <p:spPr/>
        <p:txBody>
          <a:bodyPr/>
          <a:lstStyle/>
          <a:p>
            <a:pPr>
              <a:defRPr/>
            </a:pPr>
            <a:fld id="{CB06E99F-7EBE-4BDE-A79D-87A5A05EEEA1}" type="slidenum">
              <a:rPr lang="en-US" smtClean="0"/>
              <a:pPr>
                <a:defRPr/>
              </a:pPr>
              <a:t>5</a:t>
            </a:fld>
            <a:endParaRPr lang="en-US"/>
          </a:p>
        </p:txBody>
      </p:sp>
    </p:spTree>
    <p:extLst>
      <p:ext uri="{BB962C8B-B14F-4D97-AF65-F5344CB8AC3E}">
        <p14:creationId xmlns:p14="http://schemas.microsoft.com/office/powerpoint/2010/main" val="740614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pPr>
              <a:defRPr/>
            </a:pPr>
            <a:fld id="{95374407-8A73-47EF-B071-0D2445C177AD}" type="datetime1">
              <a:rPr lang="nb-NO" smtClean="0"/>
              <a:t>17.12.2017</a:t>
            </a:fld>
            <a:endParaRPr lang="nb-NO"/>
          </a:p>
        </p:txBody>
      </p:sp>
      <p:sp>
        <p:nvSpPr>
          <p:cNvPr id="5"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12"/>
          </p:nvPr>
        </p:nvSpPr>
        <p:spPr/>
        <p:txBody>
          <a:bodyPr/>
          <a:lstStyle>
            <a:lvl1pPr>
              <a:defRPr/>
            </a:lvl1pPr>
          </a:lstStyle>
          <a:p>
            <a:pPr>
              <a:defRPr/>
            </a:pPr>
            <a:fld id="{4E15FF20-98FA-4982-B284-A25DB82177EE}" type="slidenum">
              <a:rPr lang="nb-NO"/>
              <a:pPr>
                <a:defRPr/>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D3B39F08-3FC3-4ACA-B143-100578CD32A1}" type="datetime1">
              <a:rPr lang="nb-NO" smtClean="0"/>
              <a:t>17.12.2017</a:t>
            </a:fld>
            <a:endParaRPr lang="nb-NO"/>
          </a:p>
        </p:txBody>
      </p:sp>
      <p:sp>
        <p:nvSpPr>
          <p:cNvPr id="5"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12"/>
          </p:nvPr>
        </p:nvSpPr>
        <p:spPr/>
        <p:txBody>
          <a:bodyPr/>
          <a:lstStyle>
            <a:lvl1pPr>
              <a:defRPr/>
            </a:lvl1pPr>
          </a:lstStyle>
          <a:p>
            <a:pPr>
              <a:defRPr/>
            </a:pPr>
            <a:fld id="{8FC08415-1F48-44C5-8D33-6E35B67E5012}"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4AA916C9-B9DE-4903-A4B8-B9F6FE30290F}" type="datetime1">
              <a:rPr lang="nb-NO" smtClean="0"/>
              <a:t>17.12.2017</a:t>
            </a:fld>
            <a:endParaRPr lang="nb-NO"/>
          </a:p>
        </p:txBody>
      </p:sp>
      <p:sp>
        <p:nvSpPr>
          <p:cNvPr id="5"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12"/>
          </p:nvPr>
        </p:nvSpPr>
        <p:spPr/>
        <p:txBody>
          <a:bodyPr/>
          <a:lstStyle>
            <a:lvl1pPr>
              <a:defRPr/>
            </a:lvl1pPr>
          </a:lstStyle>
          <a:p>
            <a:pPr>
              <a:defRPr/>
            </a:pPr>
            <a:fld id="{91ABCD60-A084-4BD0-A93A-57DE6B431DA4}"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pPr>
              <a:defRPr/>
            </a:pPr>
            <a:fld id="{C29B0702-1B4B-427B-AF8C-AD1D32BA6153}" type="datetime1">
              <a:rPr lang="nb-NO" smtClean="0"/>
              <a:t>17.12.2017</a:t>
            </a:fld>
            <a:endParaRPr lang="nb-NO"/>
          </a:p>
        </p:txBody>
      </p:sp>
      <p:sp>
        <p:nvSpPr>
          <p:cNvPr id="5"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12"/>
          </p:nvPr>
        </p:nvSpPr>
        <p:spPr/>
        <p:txBody>
          <a:bodyPr/>
          <a:lstStyle>
            <a:lvl1pPr>
              <a:defRPr/>
            </a:lvl1pPr>
          </a:lstStyle>
          <a:p>
            <a:pPr>
              <a:defRPr/>
            </a:pPr>
            <a:fld id="{664FB6AE-6F8E-4971-8435-57CD36CADBCD}"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1373D331-C6FF-4A49-89E7-5D54C529BDFA}" type="datetime1">
              <a:rPr lang="nb-NO" smtClean="0"/>
              <a:t>17.12.2017</a:t>
            </a:fld>
            <a:endParaRPr lang="nb-NO"/>
          </a:p>
        </p:txBody>
      </p:sp>
      <p:sp>
        <p:nvSpPr>
          <p:cNvPr id="5"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12"/>
          </p:nvPr>
        </p:nvSpPr>
        <p:spPr/>
        <p:txBody>
          <a:bodyPr/>
          <a:lstStyle>
            <a:lvl1pPr>
              <a:defRPr/>
            </a:lvl1pPr>
          </a:lstStyle>
          <a:p>
            <a:pPr>
              <a:defRPr/>
            </a:pPr>
            <a:fld id="{EBBA6A37-82AB-4A8E-AFC0-72D2A89A0956}"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3"/>
          <p:cNvSpPr>
            <a:spLocks noGrp="1"/>
          </p:cNvSpPr>
          <p:nvPr>
            <p:ph type="dt" sz="half" idx="10"/>
          </p:nvPr>
        </p:nvSpPr>
        <p:spPr/>
        <p:txBody>
          <a:bodyPr/>
          <a:lstStyle>
            <a:lvl1pPr>
              <a:defRPr/>
            </a:lvl1pPr>
          </a:lstStyle>
          <a:p>
            <a:pPr>
              <a:defRPr/>
            </a:pPr>
            <a:fld id="{752C6EBA-30E5-45A1-B6B1-5307879BA882}" type="datetime1">
              <a:rPr lang="nb-NO" smtClean="0"/>
              <a:t>17.12.2017</a:t>
            </a:fld>
            <a:endParaRPr lang="nb-NO"/>
          </a:p>
        </p:txBody>
      </p:sp>
      <p:sp>
        <p:nvSpPr>
          <p:cNvPr id="6"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7" name="Plassholder for lysbildenummer 5"/>
          <p:cNvSpPr>
            <a:spLocks noGrp="1"/>
          </p:cNvSpPr>
          <p:nvPr>
            <p:ph type="sldNum" sz="quarter" idx="12"/>
          </p:nvPr>
        </p:nvSpPr>
        <p:spPr/>
        <p:txBody>
          <a:bodyPr/>
          <a:lstStyle>
            <a:lvl1pPr>
              <a:defRPr/>
            </a:lvl1pPr>
          </a:lstStyle>
          <a:p>
            <a:pPr>
              <a:defRPr/>
            </a:pPr>
            <a:fld id="{03922D26-E3B2-4BA8-864C-F876AE5350E8}"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3"/>
          <p:cNvSpPr>
            <a:spLocks noGrp="1"/>
          </p:cNvSpPr>
          <p:nvPr>
            <p:ph type="dt" sz="half" idx="10"/>
          </p:nvPr>
        </p:nvSpPr>
        <p:spPr/>
        <p:txBody>
          <a:bodyPr/>
          <a:lstStyle>
            <a:lvl1pPr>
              <a:defRPr/>
            </a:lvl1pPr>
          </a:lstStyle>
          <a:p>
            <a:pPr>
              <a:defRPr/>
            </a:pPr>
            <a:fld id="{AA1D3001-A230-4A9A-B56B-359CBC068C45}" type="datetime1">
              <a:rPr lang="nb-NO" smtClean="0"/>
              <a:t>17.12.2017</a:t>
            </a:fld>
            <a:endParaRPr lang="nb-NO"/>
          </a:p>
        </p:txBody>
      </p:sp>
      <p:sp>
        <p:nvSpPr>
          <p:cNvPr id="8"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9" name="Plassholder for lysbildenummer 5"/>
          <p:cNvSpPr>
            <a:spLocks noGrp="1"/>
          </p:cNvSpPr>
          <p:nvPr>
            <p:ph type="sldNum" sz="quarter" idx="12"/>
          </p:nvPr>
        </p:nvSpPr>
        <p:spPr/>
        <p:txBody>
          <a:bodyPr/>
          <a:lstStyle>
            <a:lvl1pPr>
              <a:defRPr/>
            </a:lvl1pPr>
          </a:lstStyle>
          <a:p>
            <a:pPr>
              <a:defRPr/>
            </a:pPr>
            <a:fld id="{2BAC6069-E00B-42ED-BFC7-8489432E04C8}"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3"/>
          <p:cNvSpPr>
            <a:spLocks noGrp="1"/>
          </p:cNvSpPr>
          <p:nvPr>
            <p:ph type="dt" sz="half" idx="10"/>
          </p:nvPr>
        </p:nvSpPr>
        <p:spPr/>
        <p:txBody>
          <a:bodyPr/>
          <a:lstStyle>
            <a:lvl1pPr>
              <a:defRPr/>
            </a:lvl1pPr>
          </a:lstStyle>
          <a:p>
            <a:pPr>
              <a:defRPr/>
            </a:pPr>
            <a:fld id="{4751CF9E-FED9-47B8-9904-0A577814D9E1}" type="datetime1">
              <a:rPr lang="nb-NO" smtClean="0"/>
              <a:t>17.12.2017</a:t>
            </a:fld>
            <a:endParaRPr lang="nb-NO"/>
          </a:p>
        </p:txBody>
      </p:sp>
      <p:sp>
        <p:nvSpPr>
          <p:cNvPr id="4"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5" name="Plassholder for lysbildenummer 5"/>
          <p:cNvSpPr>
            <a:spLocks noGrp="1"/>
          </p:cNvSpPr>
          <p:nvPr>
            <p:ph type="sldNum" sz="quarter" idx="12"/>
          </p:nvPr>
        </p:nvSpPr>
        <p:spPr/>
        <p:txBody>
          <a:bodyPr/>
          <a:lstStyle>
            <a:lvl1pPr>
              <a:defRPr/>
            </a:lvl1pPr>
          </a:lstStyle>
          <a:p>
            <a:pPr>
              <a:defRPr/>
            </a:pPr>
            <a:fld id="{50B6671A-72A5-4D75-B270-DBF52F670803}"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3"/>
          <p:cNvSpPr>
            <a:spLocks noGrp="1"/>
          </p:cNvSpPr>
          <p:nvPr>
            <p:ph type="dt" sz="half" idx="10"/>
          </p:nvPr>
        </p:nvSpPr>
        <p:spPr/>
        <p:txBody>
          <a:bodyPr/>
          <a:lstStyle>
            <a:lvl1pPr>
              <a:defRPr/>
            </a:lvl1pPr>
          </a:lstStyle>
          <a:p>
            <a:pPr>
              <a:defRPr/>
            </a:pPr>
            <a:fld id="{774EC76C-9604-45FC-B52C-3741EDF3D145}" type="datetime1">
              <a:rPr lang="nb-NO" smtClean="0"/>
              <a:t>17.12.2017</a:t>
            </a:fld>
            <a:endParaRPr lang="nb-NO"/>
          </a:p>
        </p:txBody>
      </p:sp>
      <p:sp>
        <p:nvSpPr>
          <p:cNvPr id="3"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4" name="Plassholder for lysbildenummer 5"/>
          <p:cNvSpPr>
            <a:spLocks noGrp="1"/>
          </p:cNvSpPr>
          <p:nvPr>
            <p:ph type="sldNum" sz="quarter" idx="12"/>
          </p:nvPr>
        </p:nvSpPr>
        <p:spPr/>
        <p:txBody>
          <a:bodyPr/>
          <a:lstStyle>
            <a:lvl1pPr>
              <a:defRPr/>
            </a:lvl1pPr>
          </a:lstStyle>
          <a:p>
            <a:pPr>
              <a:defRPr/>
            </a:pPr>
            <a:fld id="{E03B72F5-FD39-427C-9544-1B468540E3D5}"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24EF7724-FF4E-4CE4-A5D8-073897601109}" type="datetime1">
              <a:rPr lang="nb-NO" smtClean="0"/>
              <a:t>17.12.2017</a:t>
            </a:fld>
            <a:endParaRPr lang="nb-NO"/>
          </a:p>
        </p:txBody>
      </p:sp>
      <p:sp>
        <p:nvSpPr>
          <p:cNvPr id="6"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7" name="Plassholder for lysbildenummer 5"/>
          <p:cNvSpPr>
            <a:spLocks noGrp="1"/>
          </p:cNvSpPr>
          <p:nvPr>
            <p:ph type="sldNum" sz="quarter" idx="12"/>
          </p:nvPr>
        </p:nvSpPr>
        <p:spPr/>
        <p:txBody>
          <a:bodyPr/>
          <a:lstStyle>
            <a:lvl1pPr>
              <a:defRPr/>
            </a:lvl1pPr>
          </a:lstStyle>
          <a:p>
            <a:pPr>
              <a:defRPr/>
            </a:pPr>
            <a:fld id="{F22697F9-358D-418B-A866-8A13A534A4AF}"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3"/>
          <p:cNvSpPr>
            <a:spLocks noGrp="1"/>
          </p:cNvSpPr>
          <p:nvPr>
            <p:ph type="dt" sz="half" idx="10"/>
          </p:nvPr>
        </p:nvSpPr>
        <p:spPr/>
        <p:txBody>
          <a:bodyPr/>
          <a:lstStyle>
            <a:lvl1pPr>
              <a:defRPr/>
            </a:lvl1pPr>
          </a:lstStyle>
          <a:p>
            <a:pPr>
              <a:defRPr/>
            </a:pPr>
            <a:fld id="{C5B10A93-9B7D-465E-A829-B103C615B388}" type="datetime1">
              <a:rPr lang="nb-NO" smtClean="0"/>
              <a:t>17.12.2017</a:t>
            </a:fld>
            <a:endParaRPr lang="nb-NO"/>
          </a:p>
        </p:txBody>
      </p:sp>
      <p:sp>
        <p:nvSpPr>
          <p:cNvPr id="6" name="Plassholder for bunntekst 4"/>
          <p:cNvSpPr>
            <a:spLocks noGrp="1"/>
          </p:cNvSpPr>
          <p:nvPr>
            <p:ph type="ftr" sz="quarter" idx="11"/>
          </p:nvPr>
        </p:nvSpPr>
        <p:spPr/>
        <p:txBody>
          <a:bodyPr/>
          <a:lstStyle>
            <a:lvl1pPr>
              <a:defRPr/>
            </a:lvl1pPr>
          </a:lstStyle>
          <a:p>
            <a:pPr>
              <a:defRPr/>
            </a:pPr>
            <a:r>
              <a:rPr lang="en-US" smtClean="0"/>
              <a:t>F. Haugen. Process Control. NMBU. 2017.</a:t>
            </a:r>
            <a:endParaRPr lang="nb-NO"/>
          </a:p>
        </p:txBody>
      </p:sp>
      <p:sp>
        <p:nvSpPr>
          <p:cNvPr id="7" name="Plassholder for lysbildenummer 5"/>
          <p:cNvSpPr>
            <a:spLocks noGrp="1"/>
          </p:cNvSpPr>
          <p:nvPr>
            <p:ph type="sldNum" sz="quarter" idx="12"/>
          </p:nvPr>
        </p:nvSpPr>
        <p:spPr/>
        <p:txBody>
          <a:bodyPr/>
          <a:lstStyle>
            <a:lvl1pPr>
              <a:defRPr/>
            </a:lvl1pPr>
          </a:lstStyle>
          <a:p>
            <a:pPr>
              <a:defRPr/>
            </a:pPr>
            <a:fld id="{8A92FF95-3695-4D95-A5EE-16E74BF3CA65}"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ssholder for tit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Plassholder f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489F3BB-B034-4F43-A8CC-CD12B5BFE20F}" type="datetime1">
              <a:rPr lang="nb-NO" smtClean="0"/>
              <a:t>17.12.2017</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smtClean="0"/>
              <a:t>F. Haugen. Process Control. NMBU. 2017.</a:t>
            </a:r>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54375D8-505D-457C-A9E7-CF21C3C4A1F3}" type="slidenum">
              <a:rPr lang="nb-NO"/>
              <a:pPr>
                <a:defRPr/>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techteach.no/simview/levelcontrol_chiptank/index.php"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techteach.no/simview/temp_control_pid_onoff/index.php"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techteach.no/simview/level_control_equalization_tank/index.php"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techteach.no/simview/lvrte/index.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techteach.no/simview/levelcontrol_chiptank/index.php" TargetMode="External"/><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tel 1"/>
          <p:cNvSpPr>
            <a:spLocks noGrp="1"/>
          </p:cNvSpPr>
          <p:nvPr>
            <p:ph type="ctrTitle"/>
          </p:nvPr>
        </p:nvSpPr>
        <p:spPr>
          <a:xfrm>
            <a:off x="179388" y="2204864"/>
            <a:ext cx="8713787" cy="2087563"/>
          </a:xfrm>
        </p:spPr>
        <p:txBody>
          <a:bodyPr/>
          <a:lstStyle/>
          <a:p>
            <a:pPr eaLnBrk="1" hangingPunct="1"/>
            <a:r>
              <a:rPr lang="nb-NO" sz="6600" b="1" smtClean="0">
                <a:solidFill>
                  <a:srgbClr val="B00000"/>
                </a:solidFill>
              </a:rPr>
              <a:t>Introduction to</a:t>
            </a:r>
            <a:br>
              <a:rPr lang="nb-NO" sz="6600" b="1" smtClean="0">
                <a:solidFill>
                  <a:srgbClr val="B00000"/>
                </a:solidFill>
              </a:rPr>
            </a:br>
            <a:r>
              <a:rPr lang="nb-NO" sz="6600" b="1" smtClean="0">
                <a:solidFill>
                  <a:srgbClr val="B00000"/>
                </a:solidFill>
              </a:rPr>
              <a:t>process control</a:t>
            </a:r>
            <a:endParaRPr lang="nb-NO" sz="6600" smtClean="0">
              <a:solidFill>
                <a:srgbClr val="B00000"/>
              </a:solidFill>
            </a:endParaRPr>
          </a:p>
        </p:txBody>
      </p:sp>
      <p:sp>
        <p:nvSpPr>
          <p:cNvPr id="2051" name="Undertittel 2"/>
          <p:cNvSpPr>
            <a:spLocks noGrp="1"/>
          </p:cNvSpPr>
          <p:nvPr>
            <p:ph type="subTitle" idx="1"/>
          </p:nvPr>
        </p:nvSpPr>
        <p:spPr>
          <a:xfrm>
            <a:off x="1331913" y="5445125"/>
            <a:ext cx="6400800" cy="782638"/>
          </a:xfrm>
        </p:spPr>
        <p:txBody>
          <a:bodyPr/>
          <a:lstStyle/>
          <a:p>
            <a:pPr eaLnBrk="1" hangingPunct="1"/>
            <a:r>
              <a:rPr lang="nb-NO" sz="2000" b="1" smtClean="0">
                <a:solidFill>
                  <a:srgbClr val="002060"/>
                </a:solidFill>
              </a:rPr>
              <a:t>By Finn Aakre Haugen, PhD, TechTeach</a:t>
            </a:r>
          </a:p>
          <a:p>
            <a:pPr eaLnBrk="1" hangingPunct="1"/>
            <a:r>
              <a:rPr lang="nb-NO" sz="1400" b="1" smtClean="0">
                <a:solidFill>
                  <a:srgbClr val="002060"/>
                </a:solidFill>
              </a:rPr>
              <a:t>(finnhaugen@hotmail.com)</a:t>
            </a:r>
          </a:p>
        </p:txBody>
      </p:sp>
      <p:sp>
        <p:nvSpPr>
          <p:cNvPr id="2052" name="Undertittel 2"/>
          <p:cNvSpPr txBox="1">
            <a:spLocks/>
          </p:cNvSpPr>
          <p:nvPr/>
        </p:nvSpPr>
        <p:spPr bwMode="auto">
          <a:xfrm>
            <a:off x="1331913" y="319223"/>
            <a:ext cx="6400800" cy="548166"/>
          </a:xfrm>
          <a:prstGeom prst="rect">
            <a:avLst/>
          </a:prstGeom>
          <a:noFill/>
          <a:ln w="9525">
            <a:noFill/>
            <a:miter lim="800000"/>
            <a:headEnd/>
            <a:tailEnd/>
          </a:ln>
        </p:spPr>
        <p:txBody>
          <a:bodyPr/>
          <a:lstStyle/>
          <a:p>
            <a:pPr algn="ctr">
              <a:spcBef>
                <a:spcPct val="20000"/>
              </a:spcBef>
              <a:buFont typeface="Arial" charset="0"/>
              <a:buNone/>
            </a:pPr>
            <a:r>
              <a:rPr lang="nb-NO" sz="2800" b="1" smtClean="0">
                <a:solidFill>
                  <a:srgbClr val="105812"/>
                </a:solidFill>
                <a:latin typeface="Calibri" pitchFamily="34" charset="0"/>
              </a:rPr>
              <a:t>Course: </a:t>
            </a:r>
            <a:r>
              <a:rPr lang="nb-NO" sz="2800" b="1" smtClean="0">
                <a:solidFill>
                  <a:srgbClr val="105812"/>
                </a:solidFill>
                <a:latin typeface="Calibri" pitchFamily="34" charset="0"/>
              </a:rPr>
              <a:t>Process </a:t>
            </a:r>
            <a:r>
              <a:rPr lang="nb-NO" sz="2800" b="1">
                <a:solidFill>
                  <a:srgbClr val="105812"/>
                </a:solidFill>
                <a:latin typeface="Calibri" pitchFamily="34" charset="0"/>
              </a:rPr>
              <a:t>Control, NMBU</a:t>
            </a:r>
            <a:endParaRPr lang="nb-NO" sz="2800" b="1" smtClean="0">
              <a:solidFill>
                <a:srgbClr val="105812"/>
              </a:solidFill>
              <a:latin typeface="Calibri" pitchFamily="34" charset="0"/>
            </a:endParaRPr>
          </a:p>
        </p:txBody>
      </p:sp>
      <p:sp>
        <p:nvSpPr>
          <p:cNvPr id="8" name="Plassholder for lysbildenummer 7"/>
          <p:cNvSpPr>
            <a:spLocks noGrp="1"/>
          </p:cNvSpPr>
          <p:nvPr>
            <p:ph type="sldNum" sz="quarter" idx="12"/>
          </p:nvPr>
        </p:nvSpPr>
        <p:spPr/>
        <p:txBody>
          <a:bodyPr/>
          <a:lstStyle/>
          <a:p>
            <a:pPr>
              <a:defRPr/>
            </a:pPr>
            <a:fld id="{24D8E029-C82A-42E3-A92C-816052AAD4F9}" type="slidenum">
              <a:rPr lang="nb-NO" smtClean="0"/>
              <a:pPr>
                <a:defRPr/>
              </a:pPr>
              <a:t>1</a:t>
            </a:fld>
            <a:endParaRPr lang="nb-NO"/>
          </a:p>
        </p:txBody>
      </p:sp>
      <p:sp>
        <p:nvSpPr>
          <p:cNvPr id="9" name="Plassholder for bunntekst 8"/>
          <p:cNvSpPr>
            <a:spLocks noGrp="1"/>
          </p:cNvSpPr>
          <p:nvPr>
            <p:ph type="ftr" sz="quarter" idx="11"/>
          </p:nvPr>
        </p:nvSpPr>
        <p:spPr/>
        <p:txBody>
          <a:bodyPr/>
          <a:lstStyle/>
          <a:p>
            <a:pPr>
              <a:defRPr/>
            </a:pPr>
            <a:r>
              <a:rPr lang="en-US" smtClean="0"/>
              <a:t>F. Haugen. Process Control. NMBU. 2017.</a:t>
            </a:r>
            <a:endParaRPr lang="nb-NO"/>
          </a:p>
        </p:txBody>
      </p:sp>
      <p:sp>
        <p:nvSpPr>
          <p:cNvPr id="10" name="Undertittel 2"/>
          <p:cNvSpPr txBox="1">
            <a:spLocks/>
          </p:cNvSpPr>
          <p:nvPr/>
        </p:nvSpPr>
        <p:spPr bwMode="auto">
          <a:xfrm>
            <a:off x="1331913" y="867389"/>
            <a:ext cx="6400800" cy="493640"/>
          </a:xfrm>
          <a:prstGeom prst="rect">
            <a:avLst/>
          </a:prstGeom>
          <a:noFill/>
          <a:ln w="9525">
            <a:noFill/>
            <a:miter lim="800000"/>
            <a:headEnd/>
            <a:tailEnd/>
          </a:ln>
        </p:spPr>
        <p:txBody>
          <a:bodyPr/>
          <a:lstStyle/>
          <a:p>
            <a:pPr algn="ctr">
              <a:spcBef>
                <a:spcPct val="20000"/>
              </a:spcBef>
              <a:buFont typeface="Arial" charset="0"/>
              <a:buNone/>
            </a:pPr>
            <a:r>
              <a:rPr lang="nb-NO" sz="2000" b="1" smtClean="0">
                <a:latin typeface="Calibri" pitchFamily="34" charset="0"/>
              </a:rPr>
              <a:t>Dec 2017 - April 2018</a:t>
            </a:r>
            <a:endParaRPr lang="nb-NO" sz="2800" b="1">
              <a:latin typeface="Calibri" pitchFamily="34" charset="0"/>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8313" y="255588"/>
            <a:ext cx="8215312" cy="5694362"/>
          </a:xfrm>
          <a:prstGeom prst="rect">
            <a:avLst/>
          </a:prstGeom>
          <a:noFill/>
        </p:spPr>
        <p:txBody>
          <a:bodyPr>
            <a:spAutoFit/>
          </a:bodyPr>
          <a:lstStyle/>
          <a:p>
            <a:pPr algn="ctr" fontAlgn="auto">
              <a:spcBef>
                <a:spcPts val="0"/>
              </a:spcBef>
              <a:spcAft>
                <a:spcPts val="0"/>
              </a:spcAft>
              <a:defRPr/>
            </a:pPr>
            <a:r>
              <a:rPr lang="nb-NO" sz="2800" b="1">
                <a:solidFill>
                  <a:srgbClr val="245794"/>
                </a:solidFill>
                <a:latin typeface="+mn-lt"/>
              </a:rPr>
              <a:t>You manipulate the actuator (tap) until the difference between the temperature setpoint and the temperature measurement is sufficiently small.</a:t>
            </a:r>
          </a:p>
          <a:p>
            <a:pPr algn="ctr" fontAlgn="auto">
              <a:spcBef>
                <a:spcPts val="0"/>
              </a:spcBef>
              <a:spcAft>
                <a:spcPts val="0"/>
              </a:spcAft>
              <a:defRPr/>
            </a:pPr>
            <a:endParaRPr lang="nb-NO" sz="2800" b="1">
              <a:solidFill>
                <a:srgbClr val="C00000"/>
              </a:solidFill>
              <a:latin typeface="+mn-lt"/>
            </a:endParaRPr>
          </a:p>
          <a:p>
            <a:pPr algn="ctr" fontAlgn="auto">
              <a:spcBef>
                <a:spcPts val="0"/>
              </a:spcBef>
              <a:spcAft>
                <a:spcPts val="0"/>
              </a:spcAft>
              <a:defRPr/>
            </a:pPr>
            <a:r>
              <a:rPr lang="nb-NO" sz="2800" b="1">
                <a:solidFill>
                  <a:srgbClr val="C00000"/>
                </a:solidFill>
                <a:latin typeface="+mn-lt"/>
              </a:rPr>
              <a:t>This is error-driven control!</a:t>
            </a:r>
          </a:p>
          <a:p>
            <a:pPr algn="ctr" fontAlgn="auto">
              <a:spcBef>
                <a:spcPts val="0"/>
              </a:spcBef>
              <a:spcAft>
                <a:spcPts val="0"/>
              </a:spcAft>
              <a:defRPr/>
            </a:pPr>
            <a:endParaRPr lang="nb-NO" sz="2800" b="1">
              <a:solidFill>
                <a:srgbClr val="C00000"/>
              </a:solidFill>
              <a:latin typeface="+mn-lt"/>
            </a:endParaRPr>
          </a:p>
          <a:p>
            <a:pPr algn="ctr" fontAlgn="auto">
              <a:spcBef>
                <a:spcPts val="0"/>
              </a:spcBef>
              <a:spcAft>
                <a:spcPts val="0"/>
              </a:spcAft>
              <a:defRPr/>
            </a:pPr>
            <a:r>
              <a:rPr lang="nb-NO" sz="2800" b="1">
                <a:solidFill>
                  <a:srgbClr val="1D8D17"/>
                </a:solidFill>
              </a:rPr>
              <a:t>It is the </a:t>
            </a:r>
            <a:r>
              <a:rPr lang="nb-NO" sz="2800" b="1">
                <a:solidFill>
                  <a:srgbClr val="1D8D17"/>
                </a:solidFill>
                <a:latin typeface="+mn-lt"/>
              </a:rPr>
              <a:t>fundamental control principle in technical, industrial, biological, social system.</a:t>
            </a:r>
          </a:p>
          <a:p>
            <a:pPr algn="ctr" fontAlgn="auto">
              <a:spcBef>
                <a:spcPts val="0"/>
              </a:spcBef>
              <a:spcAft>
                <a:spcPts val="0"/>
              </a:spcAft>
              <a:defRPr/>
            </a:pPr>
            <a:endParaRPr lang="nb-NO" sz="2800" b="1">
              <a:solidFill>
                <a:srgbClr val="C00000"/>
              </a:solidFill>
              <a:latin typeface="+mn-lt"/>
            </a:endParaRPr>
          </a:p>
          <a:p>
            <a:pPr algn="ctr" fontAlgn="auto">
              <a:spcBef>
                <a:spcPts val="0"/>
              </a:spcBef>
              <a:spcAft>
                <a:spcPts val="0"/>
              </a:spcAft>
              <a:defRPr/>
            </a:pPr>
            <a:r>
              <a:rPr lang="nb-NO" sz="2800" b="1">
                <a:solidFill>
                  <a:schemeClr val="accent6">
                    <a:lumMod val="50000"/>
                  </a:schemeClr>
                </a:solidFill>
                <a:latin typeface="+mn-lt"/>
              </a:rPr>
              <a:t>More common terminology than error-driven control:</a:t>
            </a:r>
          </a:p>
          <a:p>
            <a:pPr algn="ctr" fontAlgn="auto">
              <a:spcBef>
                <a:spcPts val="0"/>
              </a:spcBef>
              <a:spcAft>
                <a:spcPts val="0"/>
              </a:spcAft>
              <a:buFont typeface="Arial" pitchFamily="34" charset="0"/>
              <a:buChar char="•"/>
              <a:defRPr/>
            </a:pPr>
            <a:r>
              <a:rPr lang="nb-NO" sz="2800" b="1">
                <a:solidFill>
                  <a:schemeClr val="accent6">
                    <a:lumMod val="75000"/>
                  </a:schemeClr>
                </a:solidFill>
                <a:latin typeface="+mn-lt"/>
              </a:rPr>
              <a:t> Feedback control</a:t>
            </a:r>
          </a:p>
          <a:p>
            <a:pPr algn="ctr" fontAlgn="auto">
              <a:spcBef>
                <a:spcPts val="0"/>
              </a:spcBef>
              <a:spcAft>
                <a:spcPts val="0"/>
              </a:spcAft>
              <a:buFont typeface="Arial" pitchFamily="34" charset="0"/>
              <a:buChar char="•"/>
              <a:defRPr/>
            </a:pPr>
            <a:r>
              <a:rPr lang="nb-NO" sz="2800" b="1">
                <a:solidFill>
                  <a:schemeClr val="accent6">
                    <a:lumMod val="75000"/>
                  </a:schemeClr>
                </a:solidFill>
                <a:latin typeface="+mn-lt"/>
              </a:rPr>
              <a:t> Closed loop control</a:t>
            </a:r>
          </a:p>
          <a:p>
            <a:pPr algn="ctr" fontAlgn="auto">
              <a:spcBef>
                <a:spcPts val="0"/>
              </a:spcBef>
              <a:spcAft>
                <a:spcPts val="0"/>
              </a:spcAft>
              <a:buFont typeface="Arial" pitchFamily="34" charset="0"/>
              <a:buChar char="•"/>
              <a:defRPr/>
            </a:pPr>
            <a:r>
              <a:rPr lang="nb-NO" sz="2800" b="1">
                <a:solidFill>
                  <a:schemeClr val="accent6">
                    <a:lumMod val="75000"/>
                  </a:schemeClr>
                </a:solidFill>
                <a:latin typeface="+mn-lt"/>
              </a:rPr>
              <a:t> Automatic control</a:t>
            </a:r>
          </a:p>
        </p:txBody>
      </p:sp>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
        <p:nvSpPr>
          <p:cNvPr id="3" name="Plassholder for lysbildenummer 2"/>
          <p:cNvSpPr>
            <a:spLocks noGrp="1"/>
          </p:cNvSpPr>
          <p:nvPr>
            <p:ph type="sldNum" sz="quarter" idx="12"/>
          </p:nvPr>
        </p:nvSpPr>
        <p:spPr/>
        <p:txBody>
          <a:bodyPr/>
          <a:lstStyle/>
          <a:p>
            <a:pPr>
              <a:defRPr/>
            </a:pPr>
            <a:fld id="{E03B72F5-FD39-427C-9544-1B468540E3D5}" type="slidenum">
              <a:rPr lang="nb-NO" smtClean="0"/>
              <a:pPr>
                <a:defRPr/>
              </a:pPr>
              <a:t>10</a:t>
            </a:fld>
            <a:endParaRPr lang="nb-N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lysbildenummer 5"/>
          <p:cNvSpPr>
            <a:spLocks noGrp="1"/>
          </p:cNvSpPr>
          <p:nvPr>
            <p:ph type="sldNum" sz="quarter" idx="12"/>
          </p:nvPr>
        </p:nvSpPr>
        <p:spPr/>
        <p:txBody>
          <a:bodyPr/>
          <a:lstStyle/>
          <a:p>
            <a:pPr>
              <a:defRPr/>
            </a:pPr>
            <a:fld id="{379E6E6F-AD78-4DAA-84F8-B2E256C973BF}" type="slidenum">
              <a:rPr lang="en-US" smtClean="0"/>
              <a:pPr>
                <a:defRPr/>
              </a:pPr>
              <a:t>11</a:t>
            </a:fld>
            <a:endParaRPr lang="en-US"/>
          </a:p>
        </p:txBody>
      </p:sp>
      <p:sp>
        <p:nvSpPr>
          <p:cNvPr id="7" name="Plassholder for bunntekst 6"/>
          <p:cNvSpPr>
            <a:spLocks noGrp="1"/>
          </p:cNvSpPr>
          <p:nvPr>
            <p:ph type="ftr" sz="quarter" idx="11"/>
          </p:nvPr>
        </p:nvSpPr>
        <p:spPr/>
        <p:txBody>
          <a:bodyPr/>
          <a:lstStyle/>
          <a:p>
            <a:pPr>
              <a:defRPr/>
            </a:pPr>
            <a:r>
              <a:rPr lang="en-US" smtClean="0"/>
              <a:t>F. Haugen. Process Control. NMBU. 2017.</a:t>
            </a:r>
            <a:endParaRPr lang="en-US"/>
          </a:p>
        </p:txBody>
      </p:sp>
      <p:sp>
        <p:nvSpPr>
          <p:cNvPr id="8" name="Rektangel 5"/>
          <p:cNvSpPr>
            <a:spLocks noChangeArrowheads="1"/>
          </p:cNvSpPr>
          <p:nvPr/>
        </p:nvSpPr>
        <p:spPr bwMode="auto">
          <a:xfrm>
            <a:off x="755576" y="188640"/>
            <a:ext cx="7632848" cy="954107"/>
          </a:xfrm>
          <a:prstGeom prst="rect">
            <a:avLst/>
          </a:prstGeom>
          <a:noFill/>
          <a:ln w="9525">
            <a:noFill/>
            <a:miter lim="800000"/>
            <a:headEnd/>
            <a:tailEnd/>
          </a:ln>
        </p:spPr>
        <p:txBody>
          <a:bodyPr wrap="square">
            <a:spAutoFit/>
          </a:bodyPr>
          <a:lstStyle/>
          <a:p>
            <a:pPr algn="ctr"/>
            <a:r>
              <a:rPr lang="nb-NO" sz="2800" b="1" smtClean="0">
                <a:solidFill>
                  <a:srgbClr val="009900"/>
                </a:solidFill>
              </a:rPr>
              <a:t>Temperature control system implemented with industrial components:</a:t>
            </a:r>
            <a:endParaRPr lang="en-US" sz="2800"/>
          </a:p>
        </p:txBody>
      </p:sp>
      <p:pic>
        <p:nvPicPr>
          <p:cNvPr id="9" name="Picture 2" descr="C:\techteach.no\publications\reguleringsteknikk\utv\visio\dusj_teknisk.emf"/>
          <p:cNvPicPr>
            <a:picLocks noChangeAspect="1" noChangeArrowheads="1"/>
          </p:cNvPicPr>
          <p:nvPr/>
        </p:nvPicPr>
        <p:blipFill>
          <a:blip r:embed="rId2" cstate="print"/>
          <a:srcRect/>
          <a:stretch>
            <a:fillRect/>
          </a:stretch>
        </p:blipFill>
        <p:spPr bwMode="auto">
          <a:xfrm>
            <a:off x="1259632" y="1412776"/>
            <a:ext cx="6264695" cy="5040560"/>
          </a:xfrm>
          <a:prstGeom prst="rect">
            <a:avLst/>
          </a:prstGeom>
          <a:noFill/>
        </p:spPr>
      </p:pic>
    </p:spTree>
    <p:extLst>
      <p:ext uri="{BB962C8B-B14F-4D97-AF65-F5344CB8AC3E}">
        <p14:creationId xmlns:p14="http://schemas.microsoft.com/office/powerpoint/2010/main" val="484717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www-pors.hit.no\finnh\www\srilanka\2012\workshop\graphics\dusj_tfs_eng.emf"/>
          <p:cNvPicPr>
            <a:picLocks noChangeAspect="1" noChangeArrowheads="1"/>
          </p:cNvPicPr>
          <p:nvPr/>
        </p:nvPicPr>
        <p:blipFill>
          <a:blip r:embed="rId2" cstate="print"/>
          <a:srcRect/>
          <a:stretch>
            <a:fillRect/>
          </a:stretch>
        </p:blipFill>
        <p:spPr bwMode="auto">
          <a:xfrm>
            <a:off x="900113" y="908050"/>
            <a:ext cx="7140575" cy="5268913"/>
          </a:xfrm>
          <a:prstGeom prst="rect">
            <a:avLst/>
          </a:prstGeom>
          <a:noFill/>
          <a:ln w="9525">
            <a:noFill/>
            <a:miter lim="800000"/>
            <a:headEnd/>
            <a:tailEnd/>
          </a:ln>
        </p:spPr>
      </p:pic>
      <p:sp>
        <p:nvSpPr>
          <p:cNvPr id="12291" name="Rektangel 3"/>
          <p:cNvSpPr>
            <a:spLocks noChangeArrowheads="1"/>
          </p:cNvSpPr>
          <p:nvPr/>
        </p:nvSpPr>
        <p:spPr bwMode="auto">
          <a:xfrm>
            <a:off x="3490913" y="5426075"/>
            <a:ext cx="3673475" cy="523875"/>
          </a:xfrm>
          <a:prstGeom prst="rect">
            <a:avLst/>
          </a:prstGeom>
          <a:noFill/>
          <a:ln w="9525">
            <a:noFill/>
            <a:miter lim="800000"/>
            <a:headEnd/>
            <a:tailEnd/>
          </a:ln>
        </p:spPr>
        <p:txBody>
          <a:bodyPr>
            <a:spAutoFit/>
          </a:bodyPr>
          <a:lstStyle/>
          <a:p>
            <a:pPr algn="ctr"/>
            <a:r>
              <a:rPr lang="nb-NO" sz="1400">
                <a:latin typeface="Calibri" pitchFamily="34" charset="0"/>
              </a:rPr>
              <a:t>(TT = Temperature Transmitter)</a:t>
            </a:r>
          </a:p>
          <a:p>
            <a:pPr algn="ctr"/>
            <a:r>
              <a:rPr lang="nb-NO" sz="1400">
                <a:latin typeface="Calibri" pitchFamily="34" charset="0"/>
              </a:rPr>
              <a:t>(TC = Temperature Controller)</a:t>
            </a:r>
          </a:p>
        </p:txBody>
      </p:sp>
      <p:sp>
        <p:nvSpPr>
          <p:cNvPr id="12292" name="Rektangel 5"/>
          <p:cNvSpPr>
            <a:spLocks noChangeArrowheads="1"/>
          </p:cNvSpPr>
          <p:nvPr/>
        </p:nvSpPr>
        <p:spPr bwMode="auto">
          <a:xfrm>
            <a:off x="144463" y="26988"/>
            <a:ext cx="8891587" cy="954087"/>
          </a:xfrm>
          <a:prstGeom prst="rect">
            <a:avLst/>
          </a:prstGeom>
          <a:noFill/>
          <a:ln w="9525">
            <a:noFill/>
            <a:miter lim="800000"/>
            <a:headEnd/>
            <a:tailEnd/>
          </a:ln>
        </p:spPr>
        <p:txBody>
          <a:bodyPr>
            <a:spAutoFit/>
          </a:bodyPr>
          <a:lstStyle/>
          <a:p>
            <a:pPr algn="ctr"/>
            <a:r>
              <a:rPr lang="nb-NO" sz="2800" b="1">
                <a:solidFill>
                  <a:srgbClr val="009900"/>
                </a:solidFill>
              </a:rPr>
              <a:t>Piping &amp; Instrumentation Diagram (P&amp;ID) for</a:t>
            </a:r>
          </a:p>
          <a:p>
            <a:pPr algn="ctr"/>
            <a:r>
              <a:rPr lang="nb-NO" sz="2800" b="1">
                <a:solidFill>
                  <a:srgbClr val="009900"/>
                </a:solidFill>
              </a:rPr>
              <a:t>the temperature control system:</a:t>
            </a:r>
            <a:endParaRPr lang="en-US" sz="2800"/>
          </a:p>
        </p:txBody>
      </p:sp>
      <p:sp>
        <p:nvSpPr>
          <p:cNvPr id="10" name="Plassholder for lysbildenummer 9"/>
          <p:cNvSpPr>
            <a:spLocks noGrp="1"/>
          </p:cNvSpPr>
          <p:nvPr>
            <p:ph type="sldNum" sz="quarter" idx="12"/>
          </p:nvPr>
        </p:nvSpPr>
        <p:spPr/>
        <p:txBody>
          <a:bodyPr/>
          <a:lstStyle/>
          <a:p>
            <a:pPr>
              <a:defRPr/>
            </a:pPr>
            <a:fld id="{EC9A27FB-310F-45BB-8F97-113A766C5159}" type="slidenum">
              <a:rPr lang="nb-NO" smtClean="0"/>
              <a:pPr>
                <a:defRPr/>
              </a:pPr>
              <a:t>12</a:t>
            </a:fld>
            <a:endParaRPr lang="nb-NO"/>
          </a:p>
        </p:txBody>
      </p:sp>
      <p:sp>
        <p:nvSpPr>
          <p:cNvPr id="12" name="Plassholder for bunntekst 11"/>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ktangel 5"/>
          <p:cNvSpPr>
            <a:spLocks noChangeArrowheads="1"/>
          </p:cNvSpPr>
          <p:nvPr/>
        </p:nvSpPr>
        <p:spPr bwMode="auto">
          <a:xfrm>
            <a:off x="863600" y="-26988"/>
            <a:ext cx="7237413" cy="4216401"/>
          </a:xfrm>
          <a:prstGeom prst="rect">
            <a:avLst/>
          </a:prstGeom>
          <a:noFill/>
          <a:ln w="9525">
            <a:noFill/>
            <a:miter lim="800000"/>
            <a:headEnd/>
            <a:tailEnd/>
          </a:ln>
        </p:spPr>
        <p:txBody>
          <a:bodyPr>
            <a:spAutoFit/>
          </a:bodyPr>
          <a:lstStyle/>
          <a:p>
            <a:pPr algn="ctr">
              <a:defRPr/>
            </a:pPr>
            <a:r>
              <a:rPr lang="nb-NO" sz="2800" b="1">
                <a:solidFill>
                  <a:srgbClr val="009900"/>
                </a:solidFill>
              </a:rPr>
              <a:t>So, how does the controller act?</a:t>
            </a:r>
          </a:p>
          <a:p>
            <a:pPr algn="ctr">
              <a:defRPr/>
            </a:pPr>
            <a:endParaRPr lang="nb-NO" sz="2400" b="1">
              <a:solidFill>
                <a:srgbClr val="009900"/>
              </a:solidFill>
            </a:endParaRPr>
          </a:p>
          <a:p>
            <a:pPr algn="ctr">
              <a:defRPr/>
            </a:pPr>
            <a:r>
              <a:rPr lang="nb-NO" sz="2400" b="1">
                <a:solidFill>
                  <a:srgbClr val="004070"/>
                </a:solidFill>
              </a:rPr>
              <a:t>It manipulates the process variable by changing the control signal to the actuator</a:t>
            </a:r>
          </a:p>
          <a:p>
            <a:pPr algn="ctr">
              <a:defRPr/>
            </a:pPr>
            <a:r>
              <a:rPr lang="nb-NO" sz="2400" b="1">
                <a:solidFill>
                  <a:srgbClr val="004070"/>
                </a:solidFill>
              </a:rPr>
              <a:t>until the control error has become zero. So, it continually improves, until the aim is reached:</a:t>
            </a:r>
            <a:endParaRPr lang="nb-NO" sz="2400" b="1">
              <a:solidFill>
                <a:srgbClr val="990000"/>
              </a:solidFill>
            </a:endParaRPr>
          </a:p>
          <a:p>
            <a:pPr algn="ctr">
              <a:defRPr/>
            </a:pPr>
            <a:r>
              <a:rPr lang="nb-NO" sz="2400" b="1">
                <a:solidFill>
                  <a:srgbClr val="C00000"/>
                </a:solidFill>
              </a:rPr>
              <a:t>Zero error.</a:t>
            </a:r>
          </a:p>
          <a:p>
            <a:pPr algn="ctr">
              <a:defRPr/>
            </a:pPr>
            <a:r>
              <a:rPr lang="nb-NO" sz="2400" b="1">
                <a:solidFill>
                  <a:srgbClr val="004070"/>
                </a:solidFill>
              </a:rPr>
              <a:t>In practice it is the </a:t>
            </a:r>
            <a:r>
              <a:rPr lang="nb-NO" sz="2400" b="1" i="1">
                <a:solidFill>
                  <a:schemeClr val="accent3">
                    <a:lumMod val="75000"/>
                  </a:schemeClr>
                </a:solidFill>
              </a:rPr>
              <a:t>mean error</a:t>
            </a:r>
            <a:r>
              <a:rPr lang="nb-NO" sz="2400" b="1">
                <a:solidFill>
                  <a:srgbClr val="004070"/>
                </a:solidFill>
              </a:rPr>
              <a:t> which will be zero as there will always be some disturbances making the error vary somewhat, see the figure below.</a:t>
            </a:r>
          </a:p>
        </p:txBody>
      </p:sp>
      <p:pic>
        <p:nvPicPr>
          <p:cNvPr id="13315" name="Picture 3" descr="C:\www-pors.hit.no\finnh\www\srilanka\2012\process_control\graphics\error.emf"/>
          <p:cNvPicPr>
            <a:picLocks noChangeAspect="1" noChangeArrowheads="1"/>
          </p:cNvPicPr>
          <p:nvPr/>
        </p:nvPicPr>
        <p:blipFill>
          <a:blip r:embed="rId2" cstate="print"/>
          <a:srcRect/>
          <a:stretch>
            <a:fillRect/>
          </a:stretch>
        </p:blipFill>
        <p:spPr bwMode="auto">
          <a:xfrm>
            <a:off x="1908175" y="3789363"/>
            <a:ext cx="5184775" cy="2976562"/>
          </a:xfrm>
          <a:prstGeom prst="rect">
            <a:avLst/>
          </a:prstGeom>
          <a:noFill/>
          <a:ln w="9525">
            <a:noFill/>
            <a:miter lim="800000"/>
            <a:headEnd/>
            <a:tailEnd/>
          </a:ln>
        </p:spPr>
      </p:pic>
      <p:sp>
        <p:nvSpPr>
          <p:cNvPr id="10" name="Plassholder for lysbildenummer 9"/>
          <p:cNvSpPr>
            <a:spLocks noGrp="1"/>
          </p:cNvSpPr>
          <p:nvPr>
            <p:ph type="sldNum" sz="quarter" idx="12"/>
          </p:nvPr>
        </p:nvSpPr>
        <p:spPr/>
        <p:txBody>
          <a:bodyPr/>
          <a:lstStyle/>
          <a:p>
            <a:pPr>
              <a:defRPr/>
            </a:pPr>
            <a:fld id="{E08A436C-9988-4953-A25F-E32B2F528F1E}" type="slidenum">
              <a:rPr lang="nb-NO" smtClean="0"/>
              <a:pPr>
                <a:defRPr/>
              </a:pPr>
              <a:t>13</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ktangel 2"/>
          <p:cNvSpPr>
            <a:spLocks noChangeArrowheads="1"/>
          </p:cNvSpPr>
          <p:nvPr/>
        </p:nvSpPr>
        <p:spPr bwMode="auto">
          <a:xfrm>
            <a:off x="107950" y="44450"/>
            <a:ext cx="8928100" cy="1200329"/>
          </a:xfrm>
          <a:prstGeom prst="rect">
            <a:avLst/>
          </a:prstGeom>
          <a:noFill/>
          <a:ln w="9525">
            <a:noFill/>
            <a:miter lim="800000"/>
            <a:headEnd/>
            <a:tailEnd/>
          </a:ln>
        </p:spPr>
        <p:txBody>
          <a:bodyPr>
            <a:spAutoFit/>
          </a:bodyPr>
          <a:lstStyle/>
          <a:p>
            <a:pPr algn="ctr"/>
            <a:r>
              <a:rPr lang="nb-NO" sz="2400" b="1">
                <a:solidFill>
                  <a:srgbClr val="105812"/>
                </a:solidFill>
                <a:latin typeface="Calibri" pitchFamily="34" charset="0"/>
              </a:rPr>
              <a:t>Example of industrial feedback control system:</a:t>
            </a:r>
          </a:p>
          <a:p>
            <a:pPr algn="ctr"/>
            <a:r>
              <a:rPr lang="nb-NO" sz="2400" b="1">
                <a:solidFill>
                  <a:srgbClr val="105812"/>
                </a:solidFill>
                <a:latin typeface="Calibri" pitchFamily="34" charset="0"/>
              </a:rPr>
              <a:t>Level control of wood chip tank</a:t>
            </a:r>
          </a:p>
          <a:p>
            <a:pPr algn="ctr"/>
            <a:r>
              <a:rPr lang="nb-NO" sz="2400" b="1">
                <a:solidFill>
                  <a:srgbClr val="105812"/>
                </a:solidFill>
                <a:latin typeface="Calibri" pitchFamily="34" charset="0"/>
              </a:rPr>
              <a:t>(Process &amp; Instrumentation Diagram - P&amp;ID)</a:t>
            </a:r>
          </a:p>
        </p:txBody>
      </p:sp>
      <p:pic>
        <p:nvPicPr>
          <p:cNvPr id="14339" name="Picture 2" descr="C:\www-pors.hit.no\finnh\www\srilanka\2012\workshop\graphics\flistank_tfs.emf"/>
          <p:cNvPicPr>
            <a:picLocks noChangeAspect="1" noChangeArrowheads="1"/>
          </p:cNvPicPr>
          <p:nvPr/>
        </p:nvPicPr>
        <p:blipFill>
          <a:blip r:embed="rId2" cstate="print"/>
          <a:srcRect/>
          <a:stretch>
            <a:fillRect/>
          </a:stretch>
        </p:blipFill>
        <p:spPr bwMode="auto">
          <a:xfrm>
            <a:off x="684213" y="1465263"/>
            <a:ext cx="7662862" cy="5203825"/>
          </a:xfrm>
          <a:prstGeom prst="rect">
            <a:avLst/>
          </a:prstGeom>
          <a:noFill/>
          <a:ln w="9525">
            <a:noFill/>
            <a:miter lim="800000"/>
            <a:headEnd/>
            <a:tailEnd/>
          </a:ln>
        </p:spPr>
      </p:pic>
      <p:sp>
        <p:nvSpPr>
          <p:cNvPr id="9" name="Plassholder for lysbildenummer 8"/>
          <p:cNvSpPr>
            <a:spLocks noGrp="1"/>
          </p:cNvSpPr>
          <p:nvPr>
            <p:ph type="sldNum" sz="quarter" idx="12"/>
          </p:nvPr>
        </p:nvSpPr>
        <p:spPr/>
        <p:txBody>
          <a:bodyPr/>
          <a:lstStyle/>
          <a:p>
            <a:pPr>
              <a:defRPr/>
            </a:pPr>
            <a:fld id="{BE42930A-8A72-451D-A9F4-A5E06628BEC6}" type="slidenum">
              <a:rPr lang="nb-NO" smtClean="0"/>
              <a:pPr>
                <a:defRPr/>
              </a:pPr>
              <a:t>14</a:t>
            </a:fld>
            <a:endParaRPr lang="nb-NO"/>
          </a:p>
        </p:txBody>
      </p:sp>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lysbildenummer 5"/>
          <p:cNvSpPr>
            <a:spLocks noGrp="1"/>
          </p:cNvSpPr>
          <p:nvPr>
            <p:ph type="sldNum" sz="quarter" idx="12"/>
          </p:nvPr>
        </p:nvSpPr>
        <p:spPr/>
        <p:txBody>
          <a:bodyPr/>
          <a:lstStyle/>
          <a:p>
            <a:pPr>
              <a:defRPr/>
            </a:pPr>
            <a:fld id="{4DDAEB29-2169-43BB-96D5-7177C1FE6C23}" type="slidenum">
              <a:rPr lang="nb-NO" smtClean="0"/>
              <a:pPr>
                <a:defRPr/>
              </a:pPr>
              <a:t>15</a:t>
            </a:fld>
            <a:endParaRPr lang="nb-NO"/>
          </a:p>
        </p:txBody>
      </p:sp>
      <p:sp>
        <p:nvSpPr>
          <p:cNvPr id="7" name="Plassholder for bunntekst 6"/>
          <p:cNvSpPr>
            <a:spLocks noGrp="1"/>
          </p:cNvSpPr>
          <p:nvPr>
            <p:ph type="ftr" sz="quarter" idx="11"/>
          </p:nvPr>
        </p:nvSpPr>
        <p:spPr/>
        <p:txBody>
          <a:bodyPr/>
          <a:lstStyle/>
          <a:p>
            <a:pPr>
              <a:defRPr/>
            </a:pPr>
            <a:r>
              <a:rPr lang="en-US" smtClean="0"/>
              <a:t>F. Haugen. Process Control. NMBU. 2017.</a:t>
            </a:r>
            <a:endParaRPr lang="nb-NO"/>
          </a:p>
        </p:txBody>
      </p:sp>
      <p:pic>
        <p:nvPicPr>
          <p:cNvPr id="2" name="Bilde 1"/>
          <p:cNvPicPr>
            <a:picLocks noChangeAspect="1"/>
          </p:cNvPicPr>
          <p:nvPr/>
        </p:nvPicPr>
        <p:blipFill>
          <a:blip r:embed="rId2"/>
          <a:stretch>
            <a:fillRect/>
          </a:stretch>
        </p:blipFill>
        <p:spPr>
          <a:xfrm>
            <a:off x="0" y="1462508"/>
            <a:ext cx="9144000" cy="5350868"/>
          </a:xfrm>
          <a:prstGeom prst="rect">
            <a:avLst/>
          </a:prstGeom>
        </p:spPr>
      </p:pic>
      <p:sp>
        <p:nvSpPr>
          <p:cNvPr id="3" name="Rektangel 2"/>
          <p:cNvSpPr/>
          <p:nvPr/>
        </p:nvSpPr>
        <p:spPr>
          <a:xfrm>
            <a:off x="2304256" y="260648"/>
            <a:ext cx="4572000" cy="769441"/>
          </a:xfrm>
          <a:prstGeom prst="rect">
            <a:avLst/>
          </a:prstGeom>
        </p:spPr>
        <p:txBody>
          <a:bodyPr>
            <a:spAutoFit/>
          </a:bodyPr>
          <a:lstStyle/>
          <a:p>
            <a:pPr algn="ctr" fontAlgn="auto">
              <a:spcBef>
                <a:spcPts val="0"/>
              </a:spcBef>
              <a:spcAft>
                <a:spcPts val="0"/>
              </a:spcAft>
              <a:defRPr/>
            </a:pPr>
            <a:r>
              <a:rPr lang="nb-NO" sz="2400" b="1" smtClean="0">
                <a:hlinkClick r:id="rId3"/>
              </a:rPr>
              <a:t>Simulator</a:t>
            </a:r>
            <a:endParaRPr lang="nb-NO" sz="2400" b="1"/>
          </a:p>
          <a:p>
            <a:pPr algn="ctr" fontAlgn="auto">
              <a:spcBef>
                <a:spcPts val="0"/>
              </a:spcBef>
              <a:spcAft>
                <a:spcPts val="0"/>
              </a:spcAft>
              <a:defRPr/>
            </a:pPr>
            <a:r>
              <a:rPr lang="nb-NO" sz="2000" b="1">
                <a:solidFill>
                  <a:schemeClr val="bg1">
                    <a:lumMod val="50000"/>
                  </a:schemeClr>
                </a:solidFill>
              </a:rPr>
              <a:t>(Run the exe-file in the link.)</a:t>
            </a:r>
            <a:endParaRPr lang="nb-NO"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kstSylinder 12"/>
          <p:cNvSpPr txBox="1"/>
          <p:nvPr/>
        </p:nvSpPr>
        <p:spPr>
          <a:xfrm>
            <a:off x="388938" y="-27384"/>
            <a:ext cx="8143875" cy="461665"/>
          </a:xfrm>
          <a:prstGeom prst="rect">
            <a:avLst/>
          </a:prstGeom>
          <a:noFill/>
        </p:spPr>
        <p:txBody>
          <a:bodyPr>
            <a:spAutoFit/>
          </a:bodyPr>
          <a:lstStyle/>
          <a:p>
            <a:pPr marL="0" lvl="1" algn="ctr" fontAlgn="auto">
              <a:spcBef>
                <a:spcPts val="0"/>
              </a:spcBef>
              <a:spcAft>
                <a:spcPts val="0"/>
              </a:spcAft>
              <a:defRPr/>
            </a:pPr>
            <a:r>
              <a:rPr lang="nb-NO" sz="2400" b="1">
                <a:solidFill>
                  <a:srgbClr val="105812"/>
                </a:solidFill>
              </a:rPr>
              <a:t>Another example:</a:t>
            </a:r>
            <a:endParaRPr lang="nb-NO" b="1" dirty="0">
              <a:solidFill>
                <a:srgbClr val="105812"/>
              </a:solidFill>
              <a:latin typeface="+mn-lt"/>
            </a:endParaRPr>
          </a:p>
        </p:txBody>
      </p:sp>
      <p:pic>
        <p:nvPicPr>
          <p:cNvPr id="17411" name="Picture 2"/>
          <p:cNvPicPr>
            <a:picLocks noChangeAspect="1" noChangeArrowheads="1"/>
          </p:cNvPicPr>
          <p:nvPr/>
        </p:nvPicPr>
        <p:blipFill>
          <a:blip r:embed="rId2" cstate="print"/>
          <a:srcRect/>
          <a:stretch>
            <a:fillRect/>
          </a:stretch>
        </p:blipFill>
        <p:spPr bwMode="auto">
          <a:xfrm>
            <a:off x="1331640" y="1313384"/>
            <a:ext cx="6484117" cy="5544616"/>
          </a:xfrm>
          <a:prstGeom prst="rect">
            <a:avLst/>
          </a:prstGeom>
          <a:noFill/>
          <a:ln w="9525">
            <a:noFill/>
            <a:miter lim="800000"/>
            <a:headEnd/>
            <a:tailEnd/>
          </a:ln>
        </p:spPr>
      </p:pic>
      <p:sp>
        <p:nvSpPr>
          <p:cNvPr id="6" name="Plassholder for lysbildenummer 5"/>
          <p:cNvSpPr>
            <a:spLocks noGrp="1"/>
          </p:cNvSpPr>
          <p:nvPr>
            <p:ph type="sldNum" sz="quarter" idx="12"/>
          </p:nvPr>
        </p:nvSpPr>
        <p:spPr/>
        <p:txBody>
          <a:bodyPr/>
          <a:lstStyle/>
          <a:p>
            <a:pPr>
              <a:defRPr/>
            </a:pPr>
            <a:fld id="{573F5DD7-E958-45A5-AEE3-7387B3C91A80}" type="slidenum">
              <a:rPr lang="nb-NO" smtClean="0"/>
              <a:pPr>
                <a:defRPr/>
              </a:pPr>
              <a:t>16</a:t>
            </a:fld>
            <a:endParaRPr lang="nb-NO"/>
          </a:p>
        </p:txBody>
      </p:sp>
      <p:sp>
        <p:nvSpPr>
          <p:cNvPr id="7" name="Plassholder for bunntekst 6"/>
          <p:cNvSpPr>
            <a:spLocks noGrp="1"/>
          </p:cNvSpPr>
          <p:nvPr>
            <p:ph type="ftr" sz="quarter" idx="11"/>
          </p:nvPr>
        </p:nvSpPr>
        <p:spPr/>
        <p:txBody>
          <a:bodyPr/>
          <a:lstStyle/>
          <a:p>
            <a:pPr>
              <a:defRPr/>
            </a:pPr>
            <a:r>
              <a:rPr lang="en-US" smtClean="0"/>
              <a:t>F. Haugen. Process Control. NMBU. 2017.</a:t>
            </a:r>
            <a:endParaRPr lang="nb-NO"/>
          </a:p>
        </p:txBody>
      </p:sp>
      <p:sp>
        <p:nvSpPr>
          <p:cNvPr id="10" name="TekstSylinder 9"/>
          <p:cNvSpPr txBox="1"/>
          <p:nvPr/>
        </p:nvSpPr>
        <p:spPr>
          <a:xfrm>
            <a:off x="395288" y="404664"/>
            <a:ext cx="8143875" cy="523220"/>
          </a:xfrm>
          <a:prstGeom prst="rect">
            <a:avLst/>
          </a:prstGeom>
          <a:noFill/>
        </p:spPr>
        <p:txBody>
          <a:bodyPr>
            <a:spAutoFit/>
          </a:bodyPr>
          <a:lstStyle/>
          <a:p>
            <a:pPr algn="ctr" fontAlgn="auto">
              <a:spcBef>
                <a:spcPts val="0"/>
              </a:spcBef>
              <a:spcAft>
                <a:spcPts val="0"/>
              </a:spcAft>
              <a:defRPr/>
            </a:pPr>
            <a:r>
              <a:rPr lang="nb-NO" sz="2800" b="1" smtClean="0">
                <a:latin typeface="+mn-lt"/>
                <a:hlinkClick r:id="rId3"/>
              </a:rPr>
              <a:t>Simulator</a:t>
            </a:r>
            <a:endParaRPr lang="nb-NO" sz="2400" b="1" dirty="0">
              <a:solidFill>
                <a:schemeClr val="tx1">
                  <a:lumMod val="75000"/>
                  <a:lumOff val="25000"/>
                </a:schemeClr>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lysbildenummer 4"/>
          <p:cNvSpPr>
            <a:spLocks noGrp="1"/>
          </p:cNvSpPr>
          <p:nvPr>
            <p:ph type="sldNum" sz="quarter" idx="12"/>
          </p:nvPr>
        </p:nvSpPr>
        <p:spPr/>
        <p:txBody>
          <a:bodyPr/>
          <a:lstStyle/>
          <a:p>
            <a:pPr>
              <a:defRPr/>
            </a:pPr>
            <a:fld id="{79B8C235-4916-4298-9F48-5E7A61140458}" type="slidenum">
              <a:rPr lang="nb-NO"/>
              <a:pPr>
                <a:defRPr/>
              </a:pPr>
              <a:t>17</a:t>
            </a:fld>
            <a:endParaRPr lang="nb-NO"/>
          </a:p>
        </p:txBody>
      </p:sp>
      <p:sp>
        <p:nvSpPr>
          <p:cNvPr id="9219" name="Rektangel 5"/>
          <p:cNvSpPr>
            <a:spLocks noChangeArrowheads="1"/>
          </p:cNvSpPr>
          <p:nvPr/>
        </p:nvSpPr>
        <p:spPr bwMode="auto">
          <a:xfrm>
            <a:off x="611188" y="44624"/>
            <a:ext cx="7848600" cy="954107"/>
          </a:xfrm>
          <a:prstGeom prst="rect">
            <a:avLst/>
          </a:prstGeom>
          <a:noFill/>
          <a:ln w="9525">
            <a:noFill/>
            <a:miter lim="800000"/>
            <a:headEnd/>
            <a:tailEnd/>
          </a:ln>
        </p:spPr>
        <p:txBody>
          <a:bodyPr>
            <a:spAutoFit/>
          </a:bodyPr>
          <a:lstStyle/>
          <a:p>
            <a:pPr algn="ctr"/>
            <a:r>
              <a:rPr lang="nb-NO" sz="2800" b="1" smtClean="0">
                <a:solidFill>
                  <a:srgbClr val="105812"/>
                </a:solidFill>
                <a:latin typeface="Calibri" pitchFamily="34" charset="0"/>
              </a:rPr>
              <a:t>A third </a:t>
            </a:r>
            <a:r>
              <a:rPr lang="nb-NO" sz="2800" b="1" smtClean="0">
                <a:solidFill>
                  <a:srgbClr val="105812"/>
                </a:solidFill>
                <a:latin typeface="Calibri" pitchFamily="34" charset="0"/>
              </a:rPr>
              <a:t>example (see comment on next slide):</a:t>
            </a:r>
            <a:r>
              <a:rPr lang="nb-NO" sz="2800" b="1" smtClean="0">
                <a:solidFill>
                  <a:srgbClr val="105812"/>
                </a:solidFill>
                <a:latin typeface="Calibri" pitchFamily="34" charset="0"/>
              </a:rPr>
              <a:t/>
            </a:r>
            <a:br>
              <a:rPr lang="nb-NO" sz="2800" b="1" smtClean="0">
                <a:solidFill>
                  <a:srgbClr val="105812"/>
                </a:solidFill>
                <a:latin typeface="Calibri" pitchFamily="34" charset="0"/>
              </a:rPr>
            </a:br>
            <a:r>
              <a:rPr lang="nb-NO" sz="2800" b="1" smtClean="0">
                <a:latin typeface="Calibri" pitchFamily="34" charset="0"/>
                <a:hlinkClick r:id="rId2"/>
              </a:rPr>
              <a:t>Simulator</a:t>
            </a:r>
            <a:endParaRPr lang="nb-NO" sz="2800" b="1">
              <a:latin typeface="Calibri" pitchFamily="34" charset="0"/>
            </a:endParaRPr>
          </a:p>
        </p:txBody>
      </p:sp>
      <p:sp>
        <p:nvSpPr>
          <p:cNvPr id="8" name="Plassholder for bunntekst 7"/>
          <p:cNvSpPr>
            <a:spLocks noGrp="1"/>
          </p:cNvSpPr>
          <p:nvPr>
            <p:ph type="ftr" sz="quarter" idx="11"/>
          </p:nvPr>
        </p:nvSpPr>
        <p:spPr/>
        <p:txBody>
          <a:bodyPr/>
          <a:lstStyle/>
          <a:p>
            <a:r>
              <a:rPr lang="en-US" smtClean="0"/>
              <a:t>F. Haugen. Process Control. NMBU. 2017.</a:t>
            </a:r>
            <a:endParaRPr lang="nb-NO"/>
          </a:p>
        </p:txBody>
      </p:sp>
      <p:pic>
        <p:nvPicPr>
          <p:cNvPr id="1026" name="Picture 2" descr="http://techteach.no/simview/level_control_equalization_tank/level_control_eq_tan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7" y="1251994"/>
            <a:ext cx="8646619" cy="4985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267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lysbildenummer 4"/>
          <p:cNvSpPr>
            <a:spLocks noGrp="1"/>
          </p:cNvSpPr>
          <p:nvPr>
            <p:ph type="sldNum" sz="quarter" idx="12"/>
          </p:nvPr>
        </p:nvSpPr>
        <p:spPr/>
        <p:txBody>
          <a:bodyPr/>
          <a:lstStyle/>
          <a:p>
            <a:pPr>
              <a:defRPr/>
            </a:pPr>
            <a:fld id="{79B8C235-4916-4298-9F48-5E7A61140458}" type="slidenum">
              <a:rPr lang="nb-NO"/>
              <a:pPr>
                <a:defRPr/>
              </a:pPr>
              <a:t>18</a:t>
            </a:fld>
            <a:endParaRPr lang="nb-NO"/>
          </a:p>
        </p:txBody>
      </p:sp>
      <p:sp>
        <p:nvSpPr>
          <p:cNvPr id="9219" name="Rektangel 5"/>
          <p:cNvSpPr>
            <a:spLocks noChangeArrowheads="1"/>
          </p:cNvSpPr>
          <p:nvPr/>
        </p:nvSpPr>
        <p:spPr bwMode="auto">
          <a:xfrm>
            <a:off x="611188" y="44624"/>
            <a:ext cx="7848600" cy="954107"/>
          </a:xfrm>
          <a:prstGeom prst="rect">
            <a:avLst/>
          </a:prstGeom>
          <a:noFill/>
          <a:ln w="9525">
            <a:noFill/>
            <a:miter lim="800000"/>
            <a:headEnd/>
            <a:tailEnd/>
          </a:ln>
        </p:spPr>
        <p:txBody>
          <a:bodyPr>
            <a:spAutoFit/>
          </a:bodyPr>
          <a:lstStyle/>
          <a:p>
            <a:pPr algn="ctr"/>
            <a:r>
              <a:rPr lang="nb-NO" sz="2800" b="1" smtClean="0">
                <a:solidFill>
                  <a:srgbClr val="105812"/>
                </a:solidFill>
                <a:latin typeface="Calibri" pitchFamily="34" charset="0"/>
              </a:rPr>
              <a:t>The third </a:t>
            </a:r>
            <a:r>
              <a:rPr lang="nb-NO" sz="2800" b="1" smtClean="0">
                <a:solidFill>
                  <a:srgbClr val="105812"/>
                </a:solidFill>
                <a:latin typeface="Calibri" pitchFamily="34" charset="0"/>
              </a:rPr>
              <a:t>example (see previus slide) </a:t>
            </a:r>
            <a:r>
              <a:rPr lang="nb-NO" sz="2800" b="1" smtClean="0">
                <a:solidFill>
                  <a:srgbClr val="105812"/>
                </a:solidFill>
                <a:latin typeface="Calibri" pitchFamily="34" charset="0"/>
              </a:rPr>
              <a:t>resembles the inlet equalization basin upstreams VEAS wrrf:</a:t>
            </a:r>
            <a:endParaRPr lang="nb-NO" sz="2800" b="1">
              <a:latin typeface="Calibri" pitchFamily="34" charset="0"/>
            </a:endParaRPr>
          </a:p>
        </p:txBody>
      </p:sp>
      <p:sp>
        <p:nvSpPr>
          <p:cNvPr id="8" name="Plassholder for bunntekst 7"/>
          <p:cNvSpPr>
            <a:spLocks noGrp="1"/>
          </p:cNvSpPr>
          <p:nvPr>
            <p:ph type="ftr" sz="quarter" idx="11"/>
          </p:nvPr>
        </p:nvSpPr>
        <p:spPr/>
        <p:txBody>
          <a:bodyPr/>
          <a:lstStyle/>
          <a:p>
            <a:r>
              <a:rPr lang="en-US" smtClean="0"/>
              <a:t>F. Haugen. Process Control. NMBU. 2017.</a:t>
            </a:r>
            <a:endParaRPr lang="nb-NO"/>
          </a:p>
        </p:txBody>
      </p:sp>
      <p:pic>
        <p:nvPicPr>
          <p:cNvPr id="11" name="Bilde 10"/>
          <p:cNvPicPr>
            <a:picLocks noChangeAspect="1"/>
          </p:cNvPicPr>
          <p:nvPr/>
        </p:nvPicPr>
        <p:blipFill>
          <a:blip r:embed="rId2"/>
          <a:stretch>
            <a:fillRect/>
          </a:stretch>
        </p:blipFill>
        <p:spPr>
          <a:xfrm>
            <a:off x="25727" y="1916832"/>
            <a:ext cx="9092546" cy="3456384"/>
          </a:xfrm>
          <a:prstGeom prst="rect">
            <a:avLst/>
          </a:prstGeom>
        </p:spPr>
      </p:pic>
    </p:spTree>
    <p:extLst>
      <p:ext uri="{BB962C8B-B14F-4D97-AF65-F5344CB8AC3E}">
        <p14:creationId xmlns:p14="http://schemas.microsoft.com/office/powerpoint/2010/main" val="845365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kstSylinder 4"/>
          <p:cNvSpPr txBox="1">
            <a:spLocks noChangeArrowheads="1"/>
          </p:cNvSpPr>
          <p:nvPr/>
        </p:nvSpPr>
        <p:spPr bwMode="auto">
          <a:xfrm>
            <a:off x="179388" y="2276475"/>
            <a:ext cx="8569325" cy="2124075"/>
          </a:xfrm>
          <a:prstGeom prst="rect">
            <a:avLst/>
          </a:prstGeom>
          <a:noFill/>
          <a:ln w="9525">
            <a:noFill/>
            <a:miter lim="800000"/>
            <a:headEnd/>
            <a:tailEnd/>
          </a:ln>
        </p:spPr>
        <p:txBody>
          <a:bodyPr>
            <a:spAutoFit/>
          </a:bodyPr>
          <a:lstStyle/>
          <a:p>
            <a:pPr marL="0" lvl="1" algn="ctr"/>
            <a:r>
              <a:rPr lang="nb-NO" sz="4400" b="1">
                <a:solidFill>
                  <a:srgbClr val="C00000"/>
                </a:solidFill>
                <a:latin typeface="Calibri" pitchFamily="34" charset="0"/>
              </a:rPr>
              <a:t>Symbols in</a:t>
            </a:r>
          </a:p>
          <a:p>
            <a:pPr marL="0" lvl="1" algn="ctr"/>
            <a:r>
              <a:rPr lang="nb-NO" sz="4400" b="1">
                <a:solidFill>
                  <a:srgbClr val="C00000"/>
                </a:solidFill>
                <a:latin typeface="Calibri" pitchFamily="34" charset="0"/>
              </a:rPr>
              <a:t>Piping &amp; Instrumentation Diagrams (P&amp;IDs)</a:t>
            </a:r>
          </a:p>
        </p:txBody>
      </p:sp>
      <p:sp>
        <p:nvSpPr>
          <p:cNvPr id="9" name="Plassholder for lysbildenummer 8"/>
          <p:cNvSpPr>
            <a:spLocks noGrp="1"/>
          </p:cNvSpPr>
          <p:nvPr>
            <p:ph type="sldNum" sz="quarter" idx="12"/>
          </p:nvPr>
        </p:nvSpPr>
        <p:spPr/>
        <p:txBody>
          <a:bodyPr/>
          <a:lstStyle/>
          <a:p>
            <a:pPr>
              <a:defRPr/>
            </a:pPr>
            <a:fld id="{FFF3CBCC-3505-4330-8F12-1093467CDAE3}" type="slidenum">
              <a:rPr lang="nb-NO" smtClean="0"/>
              <a:pPr>
                <a:defRPr/>
              </a:pPr>
              <a:t>19</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tel 10"/>
          <p:cNvSpPr>
            <a:spLocks noGrp="1"/>
          </p:cNvSpPr>
          <p:nvPr>
            <p:ph type="title"/>
          </p:nvPr>
        </p:nvSpPr>
        <p:spPr>
          <a:xfrm>
            <a:off x="250825" y="404813"/>
            <a:ext cx="8229600" cy="927100"/>
          </a:xfrm>
        </p:spPr>
        <p:txBody>
          <a:bodyPr rtlCol="0">
            <a:normAutofit fontScale="90000"/>
          </a:bodyPr>
          <a:lstStyle/>
          <a:p>
            <a:pPr eaLnBrk="1" fontAlgn="auto" hangingPunct="1">
              <a:spcAft>
                <a:spcPts val="0"/>
              </a:spcAft>
              <a:defRPr/>
            </a:pPr>
            <a:r>
              <a:rPr lang="nb-NO" b="1" dirty="0" smtClean="0">
                <a:solidFill>
                  <a:srgbClr val="C00000"/>
                </a:solidFill>
              </a:rPr>
              <a:t>Software </a:t>
            </a:r>
            <a:r>
              <a:rPr lang="nb-NO" b="1" dirty="0" err="1" smtClean="0">
                <a:solidFill>
                  <a:srgbClr val="C00000"/>
                </a:solidFill>
              </a:rPr>
              <a:t>requirement</a:t>
            </a:r>
            <a:r>
              <a:rPr lang="nb-NO" b="1" dirty="0" smtClean="0">
                <a:solidFill>
                  <a:srgbClr val="C00000"/>
                </a:solidFill>
              </a:rPr>
              <a:t> for </a:t>
            </a:r>
            <a:r>
              <a:rPr lang="nb-NO" b="1" err="1" smtClean="0">
                <a:solidFill>
                  <a:srgbClr val="C00000"/>
                </a:solidFill>
              </a:rPr>
              <a:t>running</a:t>
            </a:r>
            <a:r>
              <a:rPr lang="nb-NO" b="1" smtClean="0">
                <a:solidFill>
                  <a:srgbClr val="C00000"/>
                </a:solidFill>
              </a:rPr>
              <a:t> SimView </a:t>
            </a:r>
            <a:r>
              <a:rPr lang="nb-NO" b="1" dirty="0" smtClean="0">
                <a:solidFill>
                  <a:srgbClr val="C00000"/>
                </a:solidFill>
              </a:rPr>
              <a:t>simulators</a:t>
            </a:r>
            <a:endParaRPr lang="en-US" dirty="0">
              <a:solidFill>
                <a:srgbClr val="C00000"/>
              </a:solidFill>
            </a:endParaRPr>
          </a:p>
        </p:txBody>
      </p:sp>
      <p:sp>
        <p:nvSpPr>
          <p:cNvPr id="8" name="Rektangel 7"/>
          <p:cNvSpPr/>
          <p:nvPr/>
        </p:nvSpPr>
        <p:spPr>
          <a:xfrm>
            <a:off x="467545" y="3243967"/>
            <a:ext cx="8012880" cy="1569660"/>
          </a:xfrm>
          <a:prstGeom prst="rect">
            <a:avLst/>
          </a:prstGeom>
        </p:spPr>
        <p:txBody>
          <a:bodyPr wrap="square">
            <a:spAutoFit/>
          </a:bodyPr>
          <a:lstStyle/>
          <a:p>
            <a:pPr lvl="1" fontAlgn="auto">
              <a:spcBef>
                <a:spcPts val="0"/>
              </a:spcBef>
              <a:spcAft>
                <a:spcPts val="0"/>
              </a:spcAft>
              <a:defRPr/>
            </a:pPr>
            <a:r>
              <a:rPr lang="nb-NO" sz="2400" b="1" dirty="0">
                <a:solidFill>
                  <a:schemeClr val="tx1">
                    <a:lumMod val="85000"/>
                    <a:lumOff val="15000"/>
                  </a:schemeClr>
                </a:solidFill>
                <a:latin typeface="+mn-lt"/>
              </a:rPr>
              <a:t>Most </a:t>
            </a:r>
            <a:r>
              <a:rPr lang="nb-NO" sz="2400" b="1" dirty="0" err="1">
                <a:solidFill>
                  <a:schemeClr val="tx1">
                    <a:lumMod val="85000"/>
                    <a:lumOff val="15000"/>
                  </a:schemeClr>
                </a:solidFill>
                <a:latin typeface="+mn-lt"/>
              </a:rPr>
              <a:t>of</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the</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lectures</a:t>
            </a:r>
            <a:r>
              <a:rPr lang="nb-NO" sz="2400" b="1" dirty="0">
                <a:solidFill>
                  <a:schemeClr val="tx1">
                    <a:lumMod val="85000"/>
                    <a:lumOff val="15000"/>
                  </a:schemeClr>
                </a:solidFill>
                <a:latin typeface="+mn-lt"/>
              </a:rPr>
              <a:t> and </a:t>
            </a:r>
            <a:r>
              <a:rPr lang="nb-NO" sz="2400" b="1" dirty="0" err="1">
                <a:solidFill>
                  <a:schemeClr val="tx1">
                    <a:lumMod val="85000"/>
                    <a:lumOff val="15000"/>
                  </a:schemeClr>
                </a:solidFill>
                <a:latin typeface="+mn-lt"/>
              </a:rPr>
              <a:t>exercises</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of</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this</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course</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include</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running</a:t>
            </a:r>
            <a:r>
              <a:rPr lang="nb-NO" sz="2400" b="1" dirty="0">
                <a:solidFill>
                  <a:schemeClr val="tx1">
                    <a:lumMod val="85000"/>
                    <a:lumOff val="15000"/>
                  </a:schemeClr>
                </a:solidFill>
                <a:latin typeface="+mn-lt"/>
              </a:rPr>
              <a:t> simulators. </a:t>
            </a:r>
            <a:r>
              <a:rPr lang="nb-NO" sz="2400" b="1" dirty="0" err="1">
                <a:solidFill>
                  <a:schemeClr val="tx1">
                    <a:lumMod val="85000"/>
                    <a:lumOff val="15000"/>
                  </a:schemeClr>
                </a:solidFill>
                <a:latin typeface="+mn-lt"/>
              </a:rPr>
              <a:t>These</a:t>
            </a:r>
            <a:r>
              <a:rPr lang="nb-NO" sz="2400" b="1" dirty="0">
                <a:solidFill>
                  <a:schemeClr val="tx1">
                    <a:lumMod val="85000"/>
                    <a:lumOff val="15000"/>
                  </a:schemeClr>
                </a:solidFill>
                <a:latin typeface="+mn-lt"/>
              </a:rPr>
              <a:t> simulators have </a:t>
            </a:r>
            <a:r>
              <a:rPr lang="nb-NO" sz="2400" b="1" dirty="0" err="1">
                <a:solidFill>
                  <a:schemeClr val="tx1">
                    <a:lumMod val="85000"/>
                    <a:lumOff val="15000"/>
                  </a:schemeClr>
                </a:solidFill>
                <a:latin typeface="+mn-lt"/>
              </a:rPr>
              <a:t>been</a:t>
            </a:r>
            <a:r>
              <a:rPr lang="nb-NO" sz="2400" b="1" dirty="0">
                <a:solidFill>
                  <a:schemeClr val="tx1">
                    <a:lumMod val="85000"/>
                    <a:lumOff val="15000"/>
                  </a:schemeClr>
                </a:solidFill>
                <a:latin typeface="+mn-lt"/>
              </a:rPr>
              <a:t> </a:t>
            </a:r>
            <a:r>
              <a:rPr lang="nb-NO" sz="2400" b="1" dirty="0" err="1">
                <a:solidFill>
                  <a:schemeClr val="tx1">
                    <a:lumMod val="85000"/>
                    <a:lumOff val="15000"/>
                  </a:schemeClr>
                </a:solidFill>
                <a:latin typeface="+mn-lt"/>
              </a:rPr>
              <a:t>developed</a:t>
            </a:r>
            <a:r>
              <a:rPr lang="nb-NO" sz="2400" b="1" dirty="0">
                <a:solidFill>
                  <a:schemeClr val="tx1">
                    <a:lumMod val="85000"/>
                    <a:lumOff val="15000"/>
                  </a:schemeClr>
                </a:solidFill>
                <a:latin typeface="+mn-lt"/>
              </a:rPr>
              <a:t> in </a:t>
            </a:r>
            <a:r>
              <a:rPr lang="nb-NO" sz="2400" b="1" dirty="0" err="1">
                <a:solidFill>
                  <a:schemeClr val="tx1">
                    <a:lumMod val="85000"/>
                    <a:lumOff val="15000"/>
                  </a:schemeClr>
                </a:solidFill>
                <a:latin typeface="+mn-lt"/>
              </a:rPr>
              <a:t>LabVIEW</a:t>
            </a:r>
            <a:r>
              <a:rPr lang="nb-NO" sz="2400" b="1">
                <a:solidFill>
                  <a:schemeClr val="tx1">
                    <a:lumMod val="85000"/>
                    <a:lumOff val="15000"/>
                  </a:schemeClr>
                </a:solidFill>
                <a:latin typeface="+mn-lt"/>
              </a:rPr>
              <a:t>. </a:t>
            </a:r>
            <a:r>
              <a:rPr lang="nb-NO" sz="2400" b="1" smtClean="0">
                <a:solidFill>
                  <a:schemeClr val="tx1">
                    <a:lumMod val="85000"/>
                    <a:lumOff val="15000"/>
                  </a:schemeClr>
                </a:solidFill>
                <a:latin typeface="+mn-lt"/>
                <a:hlinkClick r:id="rId3"/>
              </a:rPr>
              <a:t>Here are the requirements </a:t>
            </a:r>
            <a:r>
              <a:rPr lang="nb-NO" sz="2400" b="1" dirty="0">
                <a:solidFill>
                  <a:schemeClr val="tx1">
                    <a:lumMod val="85000"/>
                    <a:lumOff val="15000"/>
                  </a:schemeClr>
                </a:solidFill>
                <a:latin typeface="+mn-lt"/>
                <a:hlinkClick r:id="rId3"/>
              </a:rPr>
              <a:t>for </a:t>
            </a:r>
            <a:r>
              <a:rPr lang="nb-NO" sz="2400" b="1" dirty="0" err="1">
                <a:solidFill>
                  <a:schemeClr val="tx1">
                    <a:lumMod val="85000"/>
                    <a:lumOff val="15000"/>
                  </a:schemeClr>
                </a:solidFill>
                <a:latin typeface="+mn-lt"/>
                <a:hlinkClick r:id="rId3"/>
              </a:rPr>
              <a:t>the</a:t>
            </a:r>
            <a:r>
              <a:rPr lang="nb-NO" sz="2400" b="1" dirty="0">
                <a:solidFill>
                  <a:schemeClr val="tx1">
                    <a:lumMod val="85000"/>
                    <a:lumOff val="15000"/>
                  </a:schemeClr>
                </a:solidFill>
                <a:latin typeface="+mn-lt"/>
                <a:hlinkClick r:id="rId3"/>
              </a:rPr>
              <a:t> simulators </a:t>
            </a:r>
            <a:r>
              <a:rPr lang="nb-NO" sz="2400" b="1">
                <a:solidFill>
                  <a:schemeClr val="tx1">
                    <a:lumMod val="85000"/>
                    <a:lumOff val="15000"/>
                  </a:schemeClr>
                </a:solidFill>
                <a:latin typeface="+mn-lt"/>
                <a:hlinkClick r:id="rId3"/>
              </a:rPr>
              <a:t>to </a:t>
            </a:r>
            <a:r>
              <a:rPr lang="nb-NO" sz="2400" b="1" smtClean="0">
                <a:solidFill>
                  <a:schemeClr val="tx1">
                    <a:lumMod val="85000"/>
                    <a:lumOff val="15000"/>
                  </a:schemeClr>
                </a:solidFill>
                <a:latin typeface="+mn-lt"/>
                <a:hlinkClick r:id="rId3"/>
              </a:rPr>
              <a:t>run</a:t>
            </a:r>
            <a:r>
              <a:rPr lang="nb-NO" sz="2400" b="1" smtClean="0">
                <a:solidFill>
                  <a:schemeClr val="tx1">
                    <a:lumMod val="85000"/>
                    <a:lumOff val="15000"/>
                  </a:schemeClr>
                </a:solidFill>
                <a:latin typeface="+mn-lt"/>
              </a:rPr>
              <a:t>.</a:t>
            </a:r>
            <a:endParaRPr lang="en-US" sz="2400" b="1" dirty="0">
              <a:solidFill>
                <a:schemeClr val="tx1">
                  <a:lumMod val="85000"/>
                  <a:lumOff val="15000"/>
                </a:schemeClr>
              </a:solidFill>
              <a:latin typeface="+mn-lt"/>
            </a:endParaRPr>
          </a:p>
        </p:txBody>
      </p:sp>
      <p:sp>
        <p:nvSpPr>
          <p:cNvPr id="10" name="Plassholder for lysbildenummer 9"/>
          <p:cNvSpPr>
            <a:spLocks noGrp="1"/>
          </p:cNvSpPr>
          <p:nvPr>
            <p:ph type="sldNum" sz="quarter" idx="12"/>
          </p:nvPr>
        </p:nvSpPr>
        <p:spPr/>
        <p:txBody>
          <a:bodyPr/>
          <a:lstStyle/>
          <a:p>
            <a:pPr>
              <a:defRPr/>
            </a:pPr>
            <a:fld id="{F70F27E9-7631-41A3-97D7-6F40CE05FE5E}" type="slidenum">
              <a:rPr lang="nb-NO" smtClean="0"/>
              <a:pPr>
                <a:defRPr/>
              </a:pPr>
              <a:t>2</a:t>
            </a:fld>
            <a:endParaRPr lang="nb-NO"/>
          </a:p>
        </p:txBody>
      </p:sp>
      <p:sp>
        <p:nvSpPr>
          <p:cNvPr id="12" name="Plassholder for bunntekst 11"/>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Undertittel 2"/>
          <p:cNvSpPr txBox="1">
            <a:spLocks/>
          </p:cNvSpPr>
          <p:nvPr/>
        </p:nvSpPr>
        <p:spPr bwMode="auto">
          <a:xfrm>
            <a:off x="684213" y="1557338"/>
            <a:ext cx="7632700" cy="568325"/>
          </a:xfrm>
          <a:prstGeom prst="rect">
            <a:avLst/>
          </a:prstGeom>
          <a:noFill/>
          <a:ln w="9525">
            <a:noFill/>
            <a:miter lim="800000"/>
            <a:headEnd/>
            <a:tailEnd/>
          </a:ln>
        </p:spPr>
        <p:txBody>
          <a:bodyPr/>
          <a:lstStyle/>
          <a:p>
            <a:pPr marL="342900" indent="-342900" algn="ctr">
              <a:spcBef>
                <a:spcPct val="20000"/>
              </a:spcBef>
            </a:pPr>
            <a:r>
              <a:rPr lang="nb-NO" sz="4000" b="1">
                <a:solidFill>
                  <a:srgbClr val="008000"/>
                </a:solidFill>
                <a:latin typeface="Calibri" pitchFamily="34" charset="0"/>
              </a:rPr>
              <a:t>Standards for P&amp;IDs:</a:t>
            </a:r>
          </a:p>
        </p:txBody>
      </p:sp>
      <p:sp>
        <p:nvSpPr>
          <p:cNvPr id="16" name="Undertittel 2"/>
          <p:cNvSpPr txBox="1">
            <a:spLocks/>
          </p:cNvSpPr>
          <p:nvPr/>
        </p:nvSpPr>
        <p:spPr>
          <a:xfrm>
            <a:off x="2203450" y="2997200"/>
            <a:ext cx="4745038" cy="1368425"/>
          </a:xfrm>
          <a:prstGeom prst="rect">
            <a:avLst/>
          </a:prstGeom>
        </p:spPr>
        <p:txBody>
          <a:bodyPr/>
          <a:lstStyle/>
          <a:p>
            <a:pPr marL="342900" indent="-342900" fontAlgn="auto">
              <a:spcBef>
                <a:spcPct val="20000"/>
              </a:spcBef>
              <a:spcAft>
                <a:spcPts val="0"/>
              </a:spcAft>
              <a:buFont typeface="Arial" pitchFamily="34" charset="0"/>
              <a:buChar char="•"/>
              <a:defRPr/>
            </a:pPr>
            <a:r>
              <a:rPr lang="nn-NO" sz="2800" b="1">
                <a:solidFill>
                  <a:srgbClr val="C00000"/>
                </a:solidFill>
                <a:latin typeface="+mn-lt"/>
              </a:rPr>
              <a:t>ISO </a:t>
            </a:r>
            <a:r>
              <a:rPr lang="nn-NO" sz="2800" b="1" smtClean="0">
                <a:solidFill>
                  <a:srgbClr val="C00000"/>
                </a:solidFill>
                <a:latin typeface="+mn-lt"/>
              </a:rPr>
              <a:t>3511-1</a:t>
            </a:r>
            <a:endParaRPr lang="nn-NO" sz="2800" b="1">
              <a:solidFill>
                <a:srgbClr val="C00000"/>
              </a:solidFill>
              <a:latin typeface="+mn-lt"/>
            </a:endParaRPr>
          </a:p>
          <a:p>
            <a:pPr marL="342900" indent="-342900" fontAlgn="auto">
              <a:spcBef>
                <a:spcPct val="20000"/>
              </a:spcBef>
              <a:spcAft>
                <a:spcPts val="0"/>
              </a:spcAft>
              <a:buFont typeface="Arial" pitchFamily="34" charset="0"/>
              <a:buChar char="•"/>
              <a:defRPr/>
            </a:pPr>
            <a:r>
              <a:rPr lang="nn-NO" sz="2800" b="1">
                <a:solidFill>
                  <a:srgbClr val="002060"/>
                </a:solidFill>
                <a:latin typeface="+mn-lt"/>
              </a:rPr>
              <a:t>ISA </a:t>
            </a:r>
            <a:r>
              <a:rPr lang="nn-NO" sz="2800" b="1" smtClean="0">
                <a:solidFill>
                  <a:srgbClr val="002060"/>
                </a:solidFill>
                <a:latin typeface="+mn-lt"/>
              </a:rPr>
              <a:t>S5.1</a:t>
            </a:r>
            <a:endParaRPr lang="nn-NO" sz="2800" b="1">
              <a:solidFill>
                <a:srgbClr val="002060"/>
              </a:solidFill>
              <a:latin typeface="+mn-lt"/>
            </a:endParaRPr>
          </a:p>
        </p:txBody>
      </p:sp>
      <p:sp>
        <p:nvSpPr>
          <p:cNvPr id="8" name="Plassholder for lysbildenummer 7"/>
          <p:cNvSpPr>
            <a:spLocks noGrp="1"/>
          </p:cNvSpPr>
          <p:nvPr>
            <p:ph type="sldNum" sz="quarter" idx="12"/>
          </p:nvPr>
        </p:nvSpPr>
        <p:spPr/>
        <p:txBody>
          <a:bodyPr/>
          <a:lstStyle/>
          <a:p>
            <a:pPr>
              <a:defRPr/>
            </a:pPr>
            <a:fld id="{A193F1E6-267F-40D5-AC94-32C85F0D3A8B}" type="slidenum">
              <a:rPr lang="nb-NO" smtClean="0"/>
              <a:pPr>
                <a:defRPr/>
              </a:pPr>
              <a:t>20</a:t>
            </a:fld>
            <a:endParaRPr lang="nb-NO"/>
          </a:p>
        </p:txBody>
      </p:sp>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Undertittel 2"/>
          <p:cNvSpPr txBox="1">
            <a:spLocks/>
          </p:cNvSpPr>
          <p:nvPr/>
        </p:nvSpPr>
        <p:spPr bwMode="auto">
          <a:xfrm>
            <a:off x="1266825" y="115888"/>
            <a:ext cx="6400800" cy="568325"/>
          </a:xfrm>
          <a:prstGeom prst="rect">
            <a:avLst/>
          </a:prstGeom>
          <a:noFill/>
          <a:ln w="9525">
            <a:noFill/>
            <a:miter lim="800000"/>
            <a:headEnd/>
            <a:tailEnd/>
          </a:ln>
        </p:spPr>
        <p:txBody>
          <a:bodyPr/>
          <a:lstStyle/>
          <a:p>
            <a:pPr marL="342900" indent="-342900" algn="ctr">
              <a:spcBef>
                <a:spcPct val="20000"/>
              </a:spcBef>
            </a:pPr>
            <a:r>
              <a:rPr lang="nb-NO" sz="2800" b="1">
                <a:solidFill>
                  <a:srgbClr val="008000"/>
                </a:solidFill>
                <a:latin typeface="Calibri" pitchFamily="34" charset="0"/>
              </a:rPr>
              <a:t>Letter codes (for P&amp;IDs):</a:t>
            </a:r>
          </a:p>
        </p:txBody>
      </p:sp>
      <p:pic>
        <p:nvPicPr>
          <p:cNvPr id="22531" name="Picture 3" descr="C:\www-pors.hit.no\finnh\www\srilanka\2012\workshop\graphics\functional_codes.emf"/>
          <p:cNvPicPr>
            <a:picLocks noChangeAspect="1" noChangeArrowheads="1"/>
          </p:cNvPicPr>
          <p:nvPr/>
        </p:nvPicPr>
        <p:blipFill>
          <a:blip r:embed="rId2" cstate="print"/>
          <a:srcRect/>
          <a:stretch>
            <a:fillRect/>
          </a:stretch>
        </p:blipFill>
        <p:spPr bwMode="auto">
          <a:xfrm>
            <a:off x="611188" y="620713"/>
            <a:ext cx="7921625" cy="5505450"/>
          </a:xfrm>
          <a:prstGeom prst="rect">
            <a:avLst/>
          </a:prstGeom>
          <a:noFill/>
          <a:ln w="9525">
            <a:noFill/>
            <a:miter lim="800000"/>
            <a:headEnd/>
            <a:tailEnd/>
          </a:ln>
        </p:spPr>
      </p:pic>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
        <p:nvSpPr>
          <p:cNvPr id="2" name="Plassholder for lysbildenummer 1"/>
          <p:cNvSpPr>
            <a:spLocks noGrp="1"/>
          </p:cNvSpPr>
          <p:nvPr>
            <p:ph type="sldNum" sz="quarter" idx="12"/>
          </p:nvPr>
        </p:nvSpPr>
        <p:spPr/>
        <p:txBody>
          <a:bodyPr/>
          <a:lstStyle/>
          <a:p>
            <a:pPr>
              <a:defRPr/>
            </a:pPr>
            <a:fld id="{E03B72F5-FD39-427C-9544-1B468540E3D5}" type="slidenum">
              <a:rPr lang="nb-NO" smtClean="0"/>
              <a:pPr>
                <a:defRPr/>
              </a:pPr>
              <a:t>21</a:t>
            </a:fld>
            <a:endParaRPr lang="nb-NO"/>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Undertittel 2"/>
          <p:cNvSpPr txBox="1">
            <a:spLocks/>
          </p:cNvSpPr>
          <p:nvPr/>
        </p:nvSpPr>
        <p:spPr bwMode="auto">
          <a:xfrm>
            <a:off x="1187450" y="981075"/>
            <a:ext cx="6400800" cy="566738"/>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Instrumentation symbols:</a:t>
            </a:r>
          </a:p>
        </p:txBody>
      </p:sp>
      <p:pic>
        <p:nvPicPr>
          <p:cNvPr id="23555" name="Picture 2" descr="C:\www-pors.hit.no\finnh\www\srilanka\2012\workshop\graphics\hovedsymbol.emf"/>
          <p:cNvPicPr>
            <a:picLocks noChangeAspect="1" noChangeArrowheads="1"/>
          </p:cNvPicPr>
          <p:nvPr/>
        </p:nvPicPr>
        <p:blipFill>
          <a:blip r:embed="rId2" cstate="print"/>
          <a:srcRect/>
          <a:stretch>
            <a:fillRect/>
          </a:stretch>
        </p:blipFill>
        <p:spPr bwMode="auto">
          <a:xfrm>
            <a:off x="1187450" y="2133600"/>
            <a:ext cx="6480175" cy="2576513"/>
          </a:xfrm>
          <a:prstGeom prst="rect">
            <a:avLst/>
          </a:prstGeom>
          <a:noFill/>
          <a:ln w="9525">
            <a:noFill/>
            <a:miter lim="800000"/>
            <a:headEnd/>
            <a:tailEnd/>
          </a:ln>
        </p:spPr>
      </p:pic>
      <p:sp>
        <p:nvSpPr>
          <p:cNvPr id="8" name="Plassholder for lysbildenummer 7"/>
          <p:cNvSpPr>
            <a:spLocks noGrp="1"/>
          </p:cNvSpPr>
          <p:nvPr>
            <p:ph type="sldNum" sz="quarter" idx="12"/>
          </p:nvPr>
        </p:nvSpPr>
        <p:spPr/>
        <p:txBody>
          <a:bodyPr/>
          <a:lstStyle/>
          <a:p>
            <a:pPr>
              <a:defRPr/>
            </a:pPr>
            <a:fld id="{2E195203-A5A9-4E3C-B857-708CA2849DC2}" type="slidenum">
              <a:rPr lang="nb-NO" smtClean="0"/>
              <a:pPr>
                <a:defRPr/>
              </a:pPr>
              <a:t>22</a:t>
            </a:fld>
            <a:endParaRPr lang="nb-NO"/>
          </a:p>
        </p:txBody>
      </p:sp>
      <p:sp>
        <p:nvSpPr>
          <p:cNvPr id="9" name="Plassholder for bunntekst 8"/>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Undertittel 2"/>
          <p:cNvSpPr txBox="1">
            <a:spLocks/>
          </p:cNvSpPr>
          <p:nvPr/>
        </p:nvSpPr>
        <p:spPr bwMode="auto">
          <a:xfrm>
            <a:off x="1266825" y="836613"/>
            <a:ext cx="6400800" cy="566737"/>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Process</a:t>
            </a:r>
            <a:r>
              <a:rPr lang="nb-NO" sz="2800" b="1">
                <a:solidFill>
                  <a:srgbClr val="008000"/>
                </a:solidFill>
                <a:latin typeface="Calibri" pitchFamily="34" charset="0"/>
              </a:rPr>
              <a:t> fluid and </a:t>
            </a:r>
            <a:r>
              <a:rPr lang="nb-NO" sz="3200" b="1">
                <a:solidFill>
                  <a:srgbClr val="008000"/>
                </a:solidFill>
                <a:latin typeface="Calibri" pitchFamily="34" charset="0"/>
              </a:rPr>
              <a:t>signals</a:t>
            </a:r>
            <a:r>
              <a:rPr lang="nb-NO" sz="2800" b="1">
                <a:solidFill>
                  <a:srgbClr val="008000"/>
                </a:solidFill>
                <a:latin typeface="Calibri" pitchFamily="34" charset="0"/>
              </a:rPr>
              <a:t>:</a:t>
            </a:r>
          </a:p>
        </p:txBody>
      </p:sp>
      <p:pic>
        <p:nvPicPr>
          <p:cNvPr id="24579" name="Picture 2" descr="C:\www-pors.hit.no\finnh\www\srilanka\2012\process_control\graphics\ledninger.emf"/>
          <p:cNvPicPr>
            <a:picLocks noChangeAspect="1" noChangeArrowheads="1"/>
          </p:cNvPicPr>
          <p:nvPr/>
        </p:nvPicPr>
        <p:blipFill>
          <a:blip r:embed="rId2" cstate="print"/>
          <a:srcRect/>
          <a:stretch>
            <a:fillRect/>
          </a:stretch>
        </p:blipFill>
        <p:spPr bwMode="auto">
          <a:xfrm>
            <a:off x="971550" y="1922463"/>
            <a:ext cx="6913563" cy="3689350"/>
          </a:xfrm>
          <a:prstGeom prst="rect">
            <a:avLst/>
          </a:prstGeom>
          <a:noFill/>
          <a:ln w="9525">
            <a:noFill/>
            <a:miter lim="800000"/>
            <a:headEnd/>
            <a:tailEnd/>
          </a:ln>
        </p:spPr>
      </p:pic>
      <p:sp>
        <p:nvSpPr>
          <p:cNvPr id="9" name="Plassholder for lysbildenummer 8"/>
          <p:cNvSpPr>
            <a:spLocks noGrp="1"/>
          </p:cNvSpPr>
          <p:nvPr>
            <p:ph type="sldNum" sz="quarter" idx="12"/>
          </p:nvPr>
        </p:nvSpPr>
        <p:spPr/>
        <p:txBody>
          <a:bodyPr/>
          <a:lstStyle/>
          <a:p>
            <a:pPr>
              <a:defRPr/>
            </a:pPr>
            <a:fld id="{B09E713F-FDE0-462D-975A-C076C7C07E74}" type="slidenum">
              <a:rPr lang="nb-NO" smtClean="0"/>
              <a:pPr>
                <a:defRPr/>
              </a:pPr>
              <a:t>23</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Undertittel 2"/>
          <p:cNvSpPr txBox="1">
            <a:spLocks/>
          </p:cNvSpPr>
          <p:nvPr/>
        </p:nvSpPr>
        <p:spPr bwMode="auto">
          <a:xfrm>
            <a:off x="1266825" y="115888"/>
            <a:ext cx="6400800" cy="566737"/>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Valves:</a:t>
            </a:r>
          </a:p>
        </p:txBody>
      </p:sp>
      <p:pic>
        <p:nvPicPr>
          <p:cNvPr id="25603" name="Picture 3" descr="C:\www-pors.hit.no\finnh\www\srilanka\2012\workshop\graphics\ventiler.emf"/>
          <p:cNvPicPr>
            <a:picLocks noChangeAspect="1" noChangeArrowheads="1"/>
          </p:cNvPicPr>
          <p:nvPr/>
        </p:nvPicPr>
        <p:blipFill>
          <a:blip r:embed="rId2" cstate="print"/>
          <a:srcRect/>
          <a:stretch>
            <a:fillRect/>
          </a:stretch>
        </p:blipFill>
        <p:spPr bwMode="auto">
          <a:xfrm>
            <a:off x="684213" y="950913"/>
            <a:ext cx="7704137" cy="5070475"/>
          </a:xfrm>
          <a:prstGeom prst="rect">
            <a:avLst/>
          </a:prstGeom>
          <a:noFill/>
          <a:ln w="9525">
            <a:noFill/>
            <a:miter lim="800000"/>
            <a:headEnd/>
            <a:tailEnd/>
          </a:ln>
        </p:spPr>
      </p:pic>
      <p:sp>
        <p:nvSpPr>
          <p:cNvPr id="10" name="Plassholder for lysbildenummer 9"/>
          <p:cNvSpPr>
            <a:spLocks noGrp="1"/>
          </p:cNvSpPr>
          <p:nvPr>
            <p:ph type="sldNum" sz="quarter" idx="12"/>
          </p:nvPr>
        </p:nvSpPr>
        <p:spPr/>
        <p:txBody>
          <a:bodyPr/>
          <a:lstStyle/>
          <a:p>
            <a:pPr>
              <a:defRPr/>
            </a:pPr>
            <a:fld id="{E280AD48-D5F2-4B7B-BF25-B554B29FCA4D}" type="slidenum">
              <a:rPr lang="nb-NO" smtClean="0"/>
              <a:pPr>
                <a:defRPr/>
              </a:pPr>
              <a:t>24</a:t>
            </a:fld>
            <a:endParaRPr lang="nb-NO"/>
          </a:p>
        </p:txBody>
      </p:sp>
      <p:sp>
        <p:nvSpPr>
          <p:cNvPr id="12" name="Plassholder for bunntekst 11"/>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Undertittel 2"/>
          <p:cNvSpPr txBox="1">
            <a:spLocks/>
          </p:cNvSpPr>
          <p:nvPr/>
        </p:nvSpPr>
        <p:spPr bwMode="auto">
          <a:xfrm>
            <a:off x="1266825" y="-17463"/>
            <a:ext cx="6400800" cy="566738"/>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Tanks:</a:t>
            </a:r>
          </a:p>
        </p:txBody>
      </p:sp>
      <p:pic>
        <p:nvPicPr>
          <p:cNvPr id="26627" name="Picture 3" descr="C:\www-pors.hit.no\finnh\www\srilanka\2012\workshop\graphics\tanker.emf"/>
          <p:cNvPicPr>
            <a:picLocks noChangeAspect="1" noChangeArrowheads="1"/>
          </p:cNvPicPr>
          <p:nvPr/>
        </p:nvPicPr>
        <p:blipFill>
          <a:blip r:embed="rId2" cstate="print"/>
          <a:srcRect/>
          <a:stretch>
            <a:fillRect/>
          </a:stretch>
        </p:blipFill>
        <p:spPr bwMode="auto">
          <a:xfrm>
            <a:off x="1476375" y="692150"/>
            <a:ext cx="6310313" cy="5329238"/>
          </a:xfrm>
          <a:prstGeom prst="rect">
            <a:avLst/>
          </a:prstGeom>
          <a:noFill/>
          <a:ln w="9525">
            <a:noFill/>
            <a:miter lim="800000"/>
            <a:headEnd/>
            <a:tailEnd/>
          </a:ln>
        </p:spPr>
      </p:pic>
      <p:sp>
        <p:nvSpPr>
          <p:cNvPr id="10" name="Plassholder for lysbildenummer 9"/>
          <p:cNvSpPr>
            <a:spLocks noGrp="1"/>
          </p:cNvSpPr>
          <p:nvPr>
            <p:ph type="sldNum" sz="quarter" idx="12"/>
          </p:nvPr>
        </p:nvSpPr>
        <p:spPr/>
        <p:txBody>
          <a:bodyPr/>
          <a:lstStyle/>
          <a:p>
            <a:pPr>
              <a:defRPr/>
            </a:pPr>
            <a:fld id="{7677DDD0-8CEA-4834-A3D3-C6388A34C704}" type="slidenum">
              <a:rPr lang="nb-NO" smtClean="0"/>
              <a:pPr>
                <a:defRPr/>
              </a:pPr>
              <a:t>25</a:t>
            </a:fld>
            <a:endParaRPr lang="nb-NO"/>
          </a:p>
        </p:txBody>
      </p:sp>
      <p:sp>
        <p:nvSpPr>
          <p:cNvPr id="12" name="Plassholder for bunntekst 11"/>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Undertittel 2"/>
          <p:cNvSpPr txBox="1">
            <a:spLocks/>
          </p:cNvSpPr>
          <p:nvPr/>
        </p:nvSpPr>
        <p:spPr bwMode="auto">
          <a:xfrm>
            <a:off x="1266825" y="628650"/>
            <a:ext cx="6400800" cy="568325"/>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Heat exchanger:</a:t>
            </a:r>
          </a:p>
        </p:txBody>
      </p:sp>
      <p:pic>
        <p:nvPicPr>
          <p:cNvPr id="27651" name="Picture 2" descr="C:\www-pors.hit.no\finnh\www\srilanka\2012\workshop\graphics\vv.emf"/>
          <p:cNvPicPr>
            <a:picLocks noChangeAspect="1" noChangeArrowheads="1"/>
          </p:cNvPicPr>
          <p:nvPr/>
        </p:nvPicPr>
        <p:blipFill>
          <a:blip r:embed="rId2" cstate="print"/>
          <a:srcRect/>
          <a:stretch>
            <a:fillRect/>
          </a:stretch>
        </p:blipFill>
        <p:spPr bwMode="auto">
          <a:xfrm>
            <a:off x="1444625" y="2200275"/>
            <a:ext cx="6151563" cy="2597150"/>
          </a:xfrm>
          <a:prstGeom prst="rect">
            <a:avLst/>
          </a:prstGeom>
          <a:noFill/>
          <a:ln w="9525">
            <a:noFill/>
            <a:miter lim="800000"/>
            <a:headEnd/>
            <a:tailEnd/>
          </a:ln>
        </p:spPr>
      </p:pic>
      <p:sp>
        <p:nvSpPr>
          <p:cNvPr id="9" name="Plassholder for lysbildenummer 8"/>
          <p:cNvSpPr>
            <a:spLocks noGrp="1"/>
          </p:cNvSpPr>
          <p:nvPr>
            <p:ph type="sldNum" sz="quarter" idx="12"/>
          </p:nvPr>
        </p:nvSpPr>
        <p:spPr/>
        <p:txBody>
          <a:bodyPr/>
          <a:lstStyle/>
          <a:p>
            <a:pPr>
              <a:defRPr/>
            </a:pPr>
            <a:fld id="{A8009B47-C4CA-4AB3-B53E-AF0D22CF0265}" type="slidenum">
              <a:rPr lang="nb-NO" smtClean="0"/>
              <a:pPr>
                <a:defRPr/>
              </a:pPr>
              <a:t>26</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Undertittel 2"/>
          <p:cNvSpPr txBox="1">
            <a:spLocks/>
          </p:cNvSpPr>
          <p:nvPr/>
        </p:nvSpPr>
        <p:spPr bwMode="auto">
          <a:xfrm>
            <a:off x="1266825" y="80963"/>
            <a:ext cx="6400800" cy="539750"/>
          </a:xfrm>
          <a:prstGeom prst="rect">
            <a:avLst/>
          </a:prstGeom>
          <a:noFill/>
          <a:ln w="9525">
            <a:noFill/>
            <a:miter lim="800000"/>
            <a:headEnd/>
            <a:tailEnd/>
          </a:ln>
        </p:spPr>
        <p:txBody>
          <a:bodyPr/>
          <a:lstStyle/>
          <a:p>
            <a:pPr marL="342900" indent="-342900" algn="ctr">
              <a:spcBef>
                <a:spcPct val="20000"/>
              </a:spcBef>
            </a:pPr>
            <a:r>
              <a:rPr lang="nb-NO" sz="3200" b="1">
                <a:solidFill>
                  <a:srgbClr val="008000"/>
                </a:solidFill>
                <a:latin typeface="Calibri" pitchFamily="34" charset="0"/>
              </a:rPr>
              <a:t>Pumps:</a:t>
            </a:r>
          </a:p>
        </p:txBody>
      </p:sp>
      <p:pic>
        <p:nvPicPr>
          <p:cNvPr id="28675" name="Picture 2" descr="C:\www-pors.hit.no\finnh\www\srilanka\2012\workshop\graphics\pumper.emf"/>
          <p:cNvPicPr>
            <a:picLocks noChangeAspect="1" noChangeArrowheads="1"/>
          </p:cNvPicPr>
          <p:nvPr/>
        </p:nvPicPr>
        <p:blipFill>
          <a:blip r:embed="rId2" cstate="print"/>
          <a:srcRect/>
          <a:stretch>
            <a:fillRect/>
          </a:stretch>
        </p:blipFill>
        <p:spPr bwMode="auto">
          <a:xfrm>
            <a:off x="2555875" y="633413"/>
            <a:ext cx="3816350" cy="5532437"/>
          </a:xfrm>
          <a:prstGeom prst="rect">
            <a:avLst/>
          </a:prstGeom>
          <a:noFill/>
          <a:ln w="9525">
            <a:noFill/>
            <a:miter lim="800000"/>
            <a:headEnd/>
            <a:tailEnd/>
          </a:ln>
        </p:spPr>
      </p:pic>
      <p:sp>
        <p:nvSpPr>
          <p:cNvPr id="8" name="Plassholder for lysbildenummer 7"/>
          <p:cNvSpPr>
            <a:spLocks noGrp="1"/>
          </p:cNvSpPr>
          <p:nvPr>
            <p:ph type="sldNum" sz="quarter" idx="12"/>
          </p:nvPr>
        </p:nvSpPr>
        <p:spPr/>
        <p:txBody>
          <a:bodyPr/>
          <a:lstStyle/>
          <a:p>
            <a:pPr>
              <a:defRPr/>
            </a:pPr>
            <a:fld id="{D48569F9-2E27-439B-8328-5EFC3C4F3BE3}" type="slidenum">
              <a:rPr lang="nb-NO" smtClean="0"/>
              <a:pPr>
                <a:defRPr/>
              </a:pPr>
              <a:t>27</a:t>
            </a:fld>
            <a:endParaRPr lang="nb-NO"/>
          </a:p>
        </p:txBody>
      </p:sp>
      <p:sp>
        <p:nvSpPr>
          <p:cNvPr id="9" name="Plassholder for bunntekst 8"/>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kstSylinder 4"/>
          <p:cNvSpPr txBox="1">
            <a:spLocks noChangeArrowheads="1"/>
          </p:cNvSpPr>
          <p:nvPr/>
        </p:nvSpPr>
        <p:spPr bwMode="auto">
          <a:xfrm>
            <a:off x="395288" y="2565400"/>
            <a:ext cx="8143875" cy="1568450"/>
          </a:xfrm>
          <a:prstGeom prst="rect">
            <a:avLst/>
          </a:prstGeom>
          <a:noFill/>
          <a:ln w="9525">
            <a:noFill/>
            <a:miter lim="800000"/>
            <a:headEnd/>
            <a:tailEnd/>
          </a:ln>
        </p:spPr>
        <p:txBody>
          <a:bodyPr>
            <a:spAutoFit/>
          </a:bodyPr>
          <a:lstStyle/>
          <a:p>
            <a:pPr marL="0" lvl="1" algn="ctr"/>
            <a:r>
              <a:rPr lang="nb-NO" sz="4800" b="1">
                <a:solidFill>
                  <a:srgbClr val="C00000"/>
                </a:solidFill>
                <a:latin typeface="Calibri" pitchFamily="34" charset="0"/>
              </a:rPr>
              <a:t>Block diagrams of control systems</a:t>
            </a:r>
          </a:p>
        </p:txBody>
      </p:sp>
      <p:sp>
        <p:nvSpPr>
          <p:cNvPr id="7" name="Plassholder for lysbildenummer 6"/>
          <p:cNvSpPr>
            <a:spLocks noGrp="1"/>
          </p:cNvSpPr>
          <p:nvPr>
            <p:ph type="sldNum" sz="quarter" idx="12"/>
          </p:nvPr>
        </p:nvSpPr>
        <p:spPr/>
        <p:txBody>
          <a:bodyPr/>
          <a:lstStyle/>
          <a:p>
            <a:pPr>
              <a:defRPr/>
            </a:pPr>
            <a:fld id="{F9376060-481A-4876-8417-D8DC4718AAD5}" type="slidenum">
              <a:rPr lang="nb-NO" smtClean="0"/>
              <a:pPr>
                <a:defRPr/>
              </a:pPr>
              <a:t>28</a:t>
            </a:fld>
            <a:endParaRPr lang="nb-NO"/>
          </a:p>
        </p:txBody>
      </p:sp>
      <p:sp>
        <p:nvSpPr>
          <p:cNvPr id="8" name="Plassholder for bunntekst 7"/>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www-pors.hit.no\finnh\www\srilanka\2012\process_control\graphics\feedback_simple_eng.emf"/>
          <p:cNvPicPr>
            <a:picLocks noChangeAspect="1" noChangeArrowheads="1"/>
          </p:cNvPicPr>
          <p:nvPr/>
        </p:nvPicPr>
        <p:blipFill>
          <a:blip r:embed="rId2" cstate="print"/>
          <a:srcRect/>
          <a:stretch>
            <a:fillRect/>
          </a:stretch>
        </p:blipFill>
        <p:spPr bwMode="auto">
          <a:xfrm>
            <a:off x="107950" y="981075"/>
            <a:ext cx="8961438" cy="5111750"/>
          </a:xfrm>
          <a:prstGeom prst="rect">
            <a:avLst/>
          </a:prstGeom>
          <a:noFill/>
          <a:ln w="9525">
            <a:noFill/>
            <a:miter lim="800000"/>
            <a:headEnd/>
            <a:tailEnd/>
          </a:ln>
        </p:spPr>
      </p:pic>
      <p:sp>
        <p:nvSpPr>
          <p:cNvPr id="30723" name="Rektangel 7"/>
          <p:cNvSpPr>
            <a:spLocks noChangeArrowheads="1"/>
          </p:cNvSpPr>
          <p:nvPr/>
        </p:nvSpPr>
        <p:spPr bwMode="auto">
          <a:xfrm>
            <a:off x="596900" y="115888"/>
            <a:ext cx="7843838" cy="461962"/>
          </a:xfrm>
          <a:prstGeom prst="rect">
            <a:avLst/>
          </a:prstGeom>
          <a:noFill/>
          <a:ln w="9525">
            <a:noFill/>
            <a:miter lim="800000"/>
            <a:headEnd/>
            <a:tailEnd/>
          </a:ln>
        </p:spPr>
        <p:txBody>
          <a:bodyPr wrap="none">
            <a:spAutoFit/>
          </a:bodyPr>
          <a:lstStyle/>
          <a:p>
            <a:pPr algn="ctr"/>
            <a:r>
              <a:rPr lang="nb-NO" sz="2400" b="1">
                <a:solidFill>
                  <a:srgbClr val="009900"/>
                </a:solidFill>
              </a:rPr>
              <a:t>A simplified block diagram showing the most essential parts:</a:t>
            </a:r>
          </a:p>
        </p:txBody>
      </p:sp>
      <p:sp>
        <p:nvSpPr>
          <p:cNvPr id="30724" name="Rektangel 8"/>
          <p:cNvSpPr>
            <a:spLocks noChangeArrowheads="1"/>
          </p:cNvSpPr>
          <p:nvPr/>
        </p:nvSpPr>
        <p:spPr bwMode="auto">
          <a:xfrm>
            <a:off x="323850" y="539750"/>
            <a:ext cx="8424863" cy="338138"/>
          </a:xfrm>
          <a:prstGeom prst="rect">
            <a:avLst/>
          </a:prstGeom>
          <a:noFill/>
          <a:ln w="9525">
            <a:noFill/>
            <a:miter lim="800000"/>
            <a:headEnd/>
            <a:tailEnd/>
          </a:ln>
        </p:spPr>
        <p:txBody>
          <a:bodyPr>
            <a:spAutoFit/>
          </a:bodyPr>
          <a:lstStyle/>
          <a:p>
            <a:pPr algn="ctr"/>
            <a:r>
              <a:rPr lang="nb-NO" sz="1600" b="1">
                <a:solidFill>
                  <a:srgbClr val="005A9E"/>
                </a:solidFill>
              </a:rPr>
              <a:t>We will relate this block diagram to the </a:t>
            </a:r>
            <a:r>
              <a:rPr lang="nb-NO" sz="1600" b="1">
                <a:solidFill>
                  <a:srgbClr val="005A9E"/>
                </a:solidFill>
                <a:hlinkClick r:id="rId3"/>
              </a:rPr>
              <a:t>level control system of the wood-chip tank</a:t>
            </a:r>
            <a:r>
              <a:rPr lang="nb-NO" sz="1600" b="1">
                <a:solidFill>
                  <a:srgbClr val="005A9E"/>
                </a:solidFill>
              </a:rPr>
              <a:t>.</a:t>
            </a:r>
          </a:p>
        </p:txBody>
      </p:sp>
      <p:sp>
        <p:nvSpPr>
          <p:cNvPr id="10" name="Plassholder for lysbildenummer 9"/>
          <p:cNvSpPr>
            <a:spLocks noGrp="1"/>
          </p:cNvSpPr>
          <p:nvPr>
            <p:ph type="sldNum" sz="quarter" idx="12"/>
          </p:nvPr>
        </p:nvSpPr>
        <p:spPr/>
        <p:txBody>
          <a:bodyPr/>
          <a:lstStyle/>
          <a:p>
            <a:pPr>
              <a:defRPr/>
            </a:pPr>
            <a:fld id="{8FB8F044-3F1C-41EC-9236-96F15C5FDE6F}" type="slidenum">
              <a:rPr lang="nb-NO" smtClean="0"/>
              <a:pPr>
                <a:defRPr/>
              </a:pPr>
              <a:t>29</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1692275" y="2276475"/>
            <a:ext cx="5715000" cy="1754188"/>
          </a:xfrm>
          <a:prstGeom prst="rect">
            <a:avLst/>
          </a:prstGeom>
          <a:noFill/>
        </p:spPr>
        <p:txBody>
          <a:bodyPr>
            <a:spAutoFit/>
          </a:bodyPr>
          <a:lstStyle/>
          <a:p>
            <a:pPr algn="ctr">
              <a:defRPr/>
            </a:pPr>
            <a:r>
              <a:rPr lang="nb-NO" sz="5400" b="1">
                <a:solidFill>
                  <a:srgbClr val="C00000"/>
                </a:solidFill>
                <a:latin typeface="+mj-lt"/>
              </a:rPr>
              <a:t>What is</a:t>
            </a:r>
            <a:br>
              <a:rPr lang="nb-NO" sz="5400" b="1">
                <a:solidFill>
                  <a:srgbClr val="C00000"/>
                </a:solidFill>
                <a:latin typeface="+mj-lt"/>
              </a:rPr>
            </a:br>
            <a:r>
              <a:rPr lang="nb-NO" sz="5400" b="1">
                <a:solidFill>
                  <a:srgbClr val="C00000"/>
                </a:solidFill>
                <a:latin typeface="+mj-lt"/>
              </a:rPr>
              <a:t>automatic control?</a:t>
            </a:r>
            <a:endParaRPr lang="nb-NO" sz="5400" b="1" dirty="0">
              <a:solidFill>
                <a:srgbClr val="C00000"/>
              </a:solidFill>
              <a:latin typeface="+mj-lt"/>
            </a:endParaRPr>
          </a:p>
        </p:txBody>
      </p:sp>
      <p:sp>
        <p:nvSpPr>
          <p:cNvPr id="12" name="Plassholder for lysbildenummer 11"/>
          <p:cNvSpPr>
            <a:spLocks noGrp="1"/>
          </p:cNvSpPr>
          <p:nvPr>
            <p:ph type="sldNum" sz="quarter" idx="12"/>
          </p:nvPr>
        </p:nvSpPr>
        <p:spPr/>
        <p:txBody>
          <a:bodyPr/>
          <a:lstStyle/>
          <a:p>
            <a:pPr>
              <a:defRPr/>
            </a:pPr>
            <a:fld id="{2FB5053D-5066-4E5F-932E-470F862E432A}" type="slidenum">
              <a:rPr lang="nb-NO" smtClean="0"/>
              <a:pPr>
                <a:defRPr/>
              </a:pPr>
              <a:t>3</a:t>
            </a:fld>
            <a:endParaRPr lang="nb-NO"/>
          </a:p>
        </p:txBody>
      </p:sp>
      <p:sp>
        <p:nvSpPr>
          <p:cNvPr id="13" name="Plassholder for bunntekst 12"/>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tel 11"/>
          <p:cNvSpPr txBox="1">
            <a:spLocks/>
          </p:cNvSpPr>
          <p:nvPr/>
        </p:nvSpPr>
        <p:spPr>
          <a:xfrm>
            <a:off x="468313" y="693738"/>
            <a:ext cx="8207375" cy="777875"/>
          </a:xfrm>
          <a:prstGeom prst="rect">
            <a:avLst/>
          </a:prstGeom>
        </p:spPr>
        <p:txBody>
          <a:bodyPr>
            <a:normAutofit/>
          </a:bodyPr>
          <a:lstStyle/>
          <a:p>
            <a:pPr algn="ctr" fontAlgn="auto">
              <a:spcAft>
                <a:spcPts val="0"/>
              </a:spcAft>
              <a:defRPr/>
            </a:pPr>
            <a:endParaRPr lang="en-US" sz="4400" dirty="0">
              <a:latin typeface="+mj-lt"/>
              <a:ea typeface="+mj-ea"/>
              <a:cs typeface="+mj-cs"/>
            </a:endParaRPr>
          </a:p>
        </p:txBody>
      </p:sp>
      <p:pic>
        <p:nvPicPr>
          <p:cNvPr id="5123" name="Picture 3" descr="C:\techteach.no\kurs\2011\gk\etc\regulering_fordel.emf"/>
          <p:cNvPicPr>
            <a:picLocks noChangeAspect="1" noChangeArrowheads="1"/>
          </p:cNvPicPr>
          <p:nvPr/>
        </p:nvPicPr>
        <p:blipFill>
          <a:blip r:embed="rId2" cstate="print"/>
          <a:srcRect/>
          <a:stretch>
            <a:fillRect/>
          </a:stretch>
        </p:blipFill>
        <p:spPr bwMode="auto">
          <a:xfrm>
            <a:off x="34925" y="2373313"/>
            <a:ext cx="9037638" cy="3863975"/>
          </a:xfrm>
          <a:prstGeom prst="rect">
            <a:avLst/>
          </a:prstGeom>
          <a:noFill/>
          <a:ln w="9525">
            <a:noFill/>
            <a:miter lim="800000"/>
            <a:headEnd/>
            <a:tailEnd/>
          </a:ln>
        </p:spPr>
      </p:pic>
      <p:sp>
        <p:nvSpPr>
          <p:cNvPr id="5124" name="Rektangel 5"/>
          <p:cNvSpPr>
            <a:spLocks noChangeArrowheads="1"/>
          </p:cNvSpPr>
          <p:nvPr/>
        </p:nvSpPr>
        <p:spPr bwMode="auto">
          <a:xfrm>
            <a:off x="34925" y="404813"/>
            <a:ext cx="9109075" cy="1384300"/>
          </a:xfrm>
          <a:prstGeom prst="rect">
            <a:avLst/>
          </a:prstGeom>
          <a:noFill/>
          <a:ln w="9525">
            <a:noFill/>
            <a:miter lim="800000"/>
            <a:headEnd/>
            <a:tailEnd/>
          </a:ln>
        </p:spPr>
        <p:txBody>
          <a:bodyPr>
            <a:spAutoFit/>
          </a:bodyPr>
          <a:lstStyle/>
          <a:p>
            <a:pPr lvl="1" algn="ctr"/>
            <a:r>
              <a:rPr lang="nb-NO" sz="2800" b="1">
                <a:solidFill>
                  <a:srgbClr val="105812"/>
                </a:solidFill>
              </a:rPr>
              <a:t>Automatic control is making process variables stay sufficiently near their setpoints (references)</a:t>
            </a:r>
          </a:p>
          <a:p>
            <a:pPr lvl="1" algn="ctr"/>
            <a:r>
              <a:rPr lang="nb-NO" sz="2800" b="1">
                <a:solidFill>
                  <a:srgbClr val="105812"/>
                </a:solidFill>
              </a:rPr>
              <a:t>- automatically (i.e. without manual operations):</a:t>
            </a:r>
            <a:endParaRPr lang="en-US" sz="2800" b="1">
              <a:solidFill>
                <a:srgbClr val="105812"/>
              </a:solidFill>
            </a:endParaRPr>
          </a:p>
        </p:txBody>
      </p:sp>
      <p:sp>
        <p:nvSpPr>
          <p:cNvPr id="16" name="Plassholder for lysbildenummer 15"/>
          <p:cNvSpPr>
            <a:spLocks noGrp="1"/>
          </p:cNvSpPr>
          <p:nvPr>
            <p:ph type="sldNum" sz="quarter" idx="12"/>
          </p:nvPr>
        </p:nvSpPr>
        <p:spPr/>
        <p:txBody>
          <a:bodyPr/>
          <a:lstStyle/>
          <a:p>
            <a:pPr>
              <a:defRPr/>
            </a:pPr>
            <a:fld id="{48584ACF-8EC2-4E31-BE5A-C1E72EF73E1A}" type="slidenum">
              <a:rPr lang="nb-NO" smtClean="0"/>
              <a:pPr>
                <a:defRPr/>
              </a:pPr>
              <a:t>4</a:t>
            </a:fld>
            <a:endParaRPr lang="nb-NO"/>
          </a:p>
        </p:txBody>
      </p:sp>
      <p:sp>
        <p:nvSpPr>
          <p:cNvPr id="18" name="Plassholder for bunntekst 17"/>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ktangel 2"/>
          <p:cNvSpPr>
            <a:spLocks noChangeArrowheads="1"/>
          </p:cNvSpPr>
          <p:nvPr/>
        </p:nvSpPr>
        <p:spPr bwMode="auto">
          <a:xfrm>
            <a:off x="470709" y="620713"/>
            <a:ext cx="8007321" cy="1200329"/>
          </a:xfrm>
          <a:prstGeom prst="rect">
            <a:avLst/>
          </a:prstGeom>
          <a:noFill/>
          <a:ln w="9525">
            <a:noFill/>
            <a:miter lim="800000"/>
            <a:headEnd/>
            <a:tailEnd/>
          </a:ln>
        </p:spPr>
        <p:txBody>
          <a:bodyPr wrap="none">
            <a:spAutoFit/>
          </a:bodyPr>
          <a:lstStyle/>
          <a:p>
            <a:pPr algn="ctr"/>
            <a:r>
              <a:rPr lang="nb-NO" sz="3600" b="1">
                <a:solidFill>
                  <a:srgbClr val="1D8D17"/>
                </a:solidFill>
              </a:rPr>
              <a:t>Common process variables</a:t>
            </a:r>
          </a:p>
          <a:p>
            <a:pPr algn="ctr"/>
            <a:r>
              <a:rPr lang="nb-NO" sz="3600" b="1">
                <a:solidFill>
                  <a:srgbClr val="1D8D17"/>
                </a:solidFill>
              </a:rPr>
              <a:t>to be controlled to follow setpoints:</a:t>
            </a:r>
          </a:p>
        </p:txBody>
      </p:sp>
      <p:sp>
        <p:nvSpPr>
          <p:cNvPr id="6" name="TekstSylinder 5"/>
          <p:cNvSpPr txBox="1"/>
          <p:nvPr/>
        </p:nvSpPr>
        <p:spPr>
          <a:xfrm>
            <a:off x="827088" y="2492375"/>
            <a:ext cx="7993062" cy="2678113"/>
          </a:xfrm>
          <a:prstGeom prst="rect">
            <a:avLst/>
          </a:prstGeom>
          <a:noFill/>
        </p:spPr>
        <p:txBody>
          <a:bodyPr>
            <a:spAutoFit/>
          </a:bodyPr>
          <a:lstStyle/>
          <a:p>
            <a:pPr fontAlgn="auto">
              <a:spcBef>
                <a:spcPts val="0"/>
              </a:spcBef>
              <a:spcAft>
                <a:spcPts val="0"/>
              </a:spcAft>
              <a:buFont typeface="Arial" pitchFamily="34" charset="0"/>
              <a:buChar char="•"/>
              <a:defRPr/>
            </a:pPr>
            <a:r>
              <a:rPr lang="nb-NO" sz="2800" b="1">
                <a:latin typeface="+mn-lt"/>
              </a:rPr>
              <a:t> </a:t>
            </a:r>
            <a:r>
              <a:rPr lang="nb-NO" sz="2800" b="1">
                <a:solidFill>
                  <a:schemeClr val="tx2"/>
                </a:solidFill>
              </a:rPr>
              <a:t>Temperature (heat exchanger, reactor, room)</a:t>
            </a:r>
          </a:p>
          <a:p>
            <a:pPr fontAlgn="auto">
              <a:spcBef>
                <a:spcPts val="0"/>
              </a:spcBef>
              <a:spcAft>
                <a:spcPts val="0"/>
              </a:spcAft>
              <a:buFont typeface="Arial" pitchFamily="34" charset="0"/>
              <a:buChar char="•"/>
              <a:defRPr/>
            </a:pPr>
            <a:r>
              <a:rPr lang="nb-NO" sz="2800" b="1">
                <a:latin typeface="+mn-lt"/>
              </a:rPr>
              <a:t> </a:t>
            </a:r>
            <a:r>
              <a:rPr lang="nb-NO" sz="2800" b="1">
                <a:solidFill>
                  <a:srgbClr val="009900"/>
                </a:solidFill>
              </a:rPr>
              <a:t>Pressure</a:t>
            </a:r>
            <a:r>
              <a:rPr lang="nb-NO" sz="2800" b="1">
                <a:solidFill>
                  <a:srgbClr val="009900"/>
                </a:solidFill>
                <a:latin typeface="+mn-lt"/>
              </a:rPr>
              <a:t> (reactor, oil/water/gas-separator)</a:t>
            </a:r>
          </a:p>
          <a:p>
            <a:pPr fontAlgn="auto">
              <a:spcBef>
                <a:spcPts val="0"/>
              </a:spcBef>
              <a:spcAft>
                <a:spcPts val="0"/>
              </a:spcAft>
              <a:buFont typeface="Arial" pitchFamily="34" charset="0"/>
              <a:buChar char="•"/>
              <a:defRPr/>
            </a:pPr>
            <a:r>
              <a:rPr lang="nb-NO" sz="2800" b="1">
                <a:latin typeface="+mn-lt"/>
              </a:rPr>
              <a:t> </a:t>
            </a:r>
            <a:r>
              <a:rPr lang="nb-NO" sz="2800" b="1">
                <a:solidFill>
                  <a:schemeClr val="accent2">
                    <a:lumMod val="75000"/>
                  </a:schemeClr>
                </a:solidFill>
              </a:rPr>
              <a:t>Flow</a:t>
            </a:r>
            <a:r>
              <a:rPr lang="nb-NO" sz="2800" b="1">
                <a:solidFill>
                  <a:schemeClr val="accent2">
                    <a:lumMod val="75000"/>
                  </a:schemeClr>
                </a:solidFill>
                <a:latin typeface="+mn-lt"/>
              </a:rPr>
              <a:t> (gas or liquid flows in pipe)</a:t>
            </a:r>
          </a:p>
          <a:p>
            <a:pPr fontAlgn="auto">
              <a:spcBef>
                <a:spcPts val="0"/>
              </a:spcBef>
              <a:spcAft>
                <a:spcPts val="0"/>
              </a:spcAft>
              <a:buFont typeface="Arial" pitchFamily="34" charset="0"/>
              <a:buChar char="•"/>
              <a:defRPr/>
            </a:pPr>
            <a:r>
              <a:rPr lang="nb-NO" sz="2800" b="1">
                <a:latin typeface="+mn-lt"/>
              </a:rPr>
              <a:t> </a:t>
            </a:r>
            <a:r>
              <a:rPr lang="nb-NO" sz="2800" b="1">
                <a:solidFill>
                  <a:schemeClr val="bg2">
                    <a:lumMod val="25000"/>
                  </a:schemeClr>
                </a:solidFill>
              </a:rPr>
              <a:t>Level (tank)</a:t>
            </a:r>
            <a:endParaRPr lang="nb-NO" sz="2800" b="1">
              <a:solidFill>
                <a:schemeClr val="bg2">
                  <a:lumMod val="25000"/>
                </a:schemeClr>
              </a:solidFill>
              <a:latin typeface="+mn-lt"/>
            </a:endParaRPr>
          </a:p>
          <a:p>
            <a:pPr fontAlgn="auto">
              <a:spcBef>
                <a:spcPts val="0"/>
              </a:spcBef>
              <a:spcAft>
                <a:spcPts val="0"/>
              </a:spcAft>
              <a:buFont typeface="Arial" pitchFamily="34" charset="0"/>
              <a:buChar char="•"/>
              <a:defRPr/>
            </a:pPr>
            <a:r>
              <a:rPr lang="nb-NO" sz="2800" b="1">
                <a:latin typeface="+mn-lt"/>
              </a:rPr>
              <a:t> </a:t>
            </a:r>
            <a:r>
              <a:rPr lang="nb-NO" sz="2800" b="1">
                <a:solidFill>
                  <a:schemeClr val="accent6">
                    <a:lumMod val="75000"/>
                  </a:schemeClr>
                </a:solidFill>
                <a:latin typeface="+mn-lt"/>
              </a:rPr>
              <a:t>Position (ship, robot)</a:t>
            </a:r>
          </a:p>
          <a:p>
            <a:pPr fontAlgn="auto">
              <a:spcBef>
                <a:spcPts val="0"/>
              </a:spcBef>
              <a:spcAft>
                <a:spcPts val="0"/>
              </a:spcAft>
              <a:buFont typeface="Arial" pitchFamily="34" charset="0"/>
              <a:buChar char="•"/>
              <a:defRPr/>
            </a:pPr>
            <a:r>
              <a:rPr lang="nb-NO" sz="2800" b="1">
                <a:latin typeface="+mn-lt"/>
              </a:rPr>
              <a:t> </a:t>
            </a:r>
            <a:r>
              <a:rPr lang="nb-NO" sz="2800" b="1">
                <a:solidFill>
                  <a:schemeClr val="tx2">
                    <a:lumMod val="75000"/>
                  </a:schemeClr>
                </a:solidFill>
              </a:rPr>
              <a:t>Rotational speed</a:t>
            </a:r>
            <a:r>
              <a:rPr lang="nb-NO" sz="2800" b="1">
                <a:solidFill>
                  <a:schemeClr val="tx2">
                    <a:lumMod val="75000"/>
                  </a:schemeClr>
                </a:solidFill>
                <a:latin typeface="+mn-lt"/>
              </a:rPr>
              <a:t> (motor)</a:t>
            </a:r>
          </a:p>
        </p:txBody>
      </p:sp>
      <p:sp>
        <p:nvSpPr>
          <p:cNvPr id="9" name="Plassholder for lysbildenummer 8"/>
          <p:cNvSpPr>
            <a:spLocks noGrp="1"/>
          </p:cNvSpPr>
          <p:nvPr>
            <p:ph type="sldNum" sz="quarter" idx="12"/>
          </p:nvPr>
        </p:nvSpPr>
        <p:spPr/>
        <p:txBody>
          <a:bodyPr/>
          <a:lstStyle/>
          <a:p>
            <a:pPr>
              <a:defRPr/>
            </a:pPr>
            <a:fld id="{2A1A9ABB-4B96-4201-B76B-09D54EB7B36C}" type="slidenum">
              <a:rPr lang="nb-NO" smtClean="0"/>
              <a:pPr>
                <a:defRPr/>
              </a:pPr>
              <a:t>5</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1506538" y="2071688"/>
            <a:ext cx="5729287" cy="3570287"/>
          </a:xfrm>
          <a:prstGeom prst="rect">
            <a:avLst/>
          </a:prstGeom>
          <a:noFill/>
        </p:spPr>
        <p:txBody>
          <a:bodyPr>
            <a:spAutoFit/>
          </a:bodyPr>
          <a:lstStyle/>
          <a:p>
            <a:pPr>
              <a:spcBef>
                <a:spcPts val="600"/>
              </a:spcBef>
              <a:buFont typeface="Arial" pitchFamily="34" charset="0"/>
              <a:buChar char="•"/>
              <a:defRPr/>
            </a:pPr>
            <a:r>
              <a:rPr lang="nb-NO" sz="2800" b="1" dirty="0">
                <a:solidFill>
                  <a:schemeClr val="tx2"/>
                </a:solidFill>
              </a:rPr>
              <a:t> </a:t>
            </a:r>
            <a:r>
              <a:rPr lang="nb-NO" sz="2800" b="1" dirty="0" err="1">
                <a:solidFill>
                  <a:schemeClr val="tx2"/>
                </a:solidFill>
              </a:rPr>
              <a:t>Product</a:t>
            </a:r>
            <a:r>
              <a:rPr lang="nb-NO" sz="2800" b="1" dirty="0">
                <a:solidFill>
                  <a:schemeClr val="tx2"/>
                </a:solidFill>
              </a:rPr>
              <a:t> </a:t>
            </a:r>
            <a:r>
              <a:rPr lang="nb-NO" sz="2800" b="1" dirty="0" err="1">
                <a:solidFill>
                  <a:schemeClr val="tx2"/>
                </a:solidFill>
              </a:rPr>
              <a:t>quality</a:t>
            </a:r>
            <a:endParaRPr lang="nb-NO" sz="2800" b="1" dirty="0">
              <a:solidFill>
                <a:schemeClr val="tx2"/>
              </a:solidFill>
            </a:endParaRPr>
          </a:p>
          <a:p>
            <a:pPr>
              <a:spcBef>
                <a:spcPts val="600"/>
              </a:spcBef>
              <a:buFont typeface="Arial" pitchFamily="34" charset="0"/>
              <a:buChar char="•"/>
              <a:defRPr/>
            </a:pPr>
            <a:r>
              <a:rPr lang="nb-NO" sz="2800" b="1" dirty="0"/>
              <a:t> </a:t>
            </a:r>
            <a:r>
              <a:rPr lang="nb-NO" sz="2800" b="1" dirty="0" err="1">
                <a:solidFill>
                  <a:srgbClr val="009900"/>
                </a:solidFill>
              </a:rPr>
              <a:t>Product</a:t>
            </a:r>
            <a:r>
              <a:rPr lang="nb-NO" sz="2800" b="1" dirty="0">
                <a:solidFill>
                  <a:srgbClr val="009900"/>
                </a:solidFill>
              </a:rPr>
              <a:t> </a:t>
            </a:r>
            <a:r>
              <a:rPr lang="nb-NO" sz="2800" b="1" dirty="0" err="1">
                <a:solidFill>
                  <a:srgbClr val="009900"/>
                </a:solidFill>
              </a:rPr>
              <a:t>economy</a:t>
            </a:r>
            <a:endParaRPr lang="nb-NO" sz="2800" b="1" dirty="0">
              <a:solidFill>
                <a:srgbClr val="009900"/>
              </a:solidFill>
            </a:endParaRPr>
          </a:p>
          <a:p>
            <a:pPr>
              <a:spcBef>
                <a:spcPts val="600"/>
              </a:spcBef>
              <a:buFont typeface="Arial" pitchFamily="34" charset="0"/>
              <a:buChar char="•"/>
              <a:defRPr/>
            </a:pPr>
            <a:r>
              <a:rPr lang="nb-NO" sz="2800" b="1" dirty="0"/>
              <a:t> </a:t>
            </a:r>
            <a:r>
              <a:rPr lang="nb-NO" sz="2800" b="1" dirty="0">
                <a:solidFill>
                  <a:schemeClr val="accent2">
                    <a:lumMod val="75000"/>
                  </a:schemeClr>
                </a:solidFill>
              </a:rPr>
              <a:t>Safety</a:t>
            </a:r>
          </a:p>
          <a:p>
            <a:pPr>
              <a:spcBef>
                <a:spcPts val="600"/>
              </a:spcBef>
              <a:buFont typeface="Arial" pitchFamily="34" charset="0"/>
              <a:buChar char="•"/>
              <a:defRPr/>
            </a:pPr>
            <a:r>
              <a:rPr lang="nb-NO" sz="2800" b="1" dirty="0"/>
              <a:t> </a:t>
            </a:r>
            <a:r>
              <a:rPr lang="nb-NO" sz="2800" b="1" dirty="0" err="1">
                <a:solidFill>
                  <a:schemeClr val="bg2">
                    <a:lumMod val="25000"/>
                  </a:schemeClr>
                </a:solidFill>
              </a:rPr>
              <a:t>Environment</a:t>
            </a:r>
            <a:r>
              <a:rPr lang="nb-NO" sz="2800" b="1" dirty="0">
                <a:solidFill>
                  <a:schemeClr val="bg2">
                    <a:lumMod val="25000"/>
                  </a:schemeClr>
                </a:solidFill>
              </a:rPr>
              <a:t> </a:t>
            </a:r>
            <a:r>
              <a:rPr lang="nb-NO" sz="2800" b="1" dirty="0" err="1">
                <a:solidFill>
                  <a:schemeClr val="bg2">
                    <a:lumMod val="25000"/>
                  </a:schemeClr>
                </a:solidFill>
              </a:rPr>
              <a:t>protection</a:t>
            </a:r>
            <a:endParaRPr lang="nb-NO" sz="2800" b="1" dirty="0">
              <a:solidFill>
                <a:schemeClr val="bg2">
                  <a:lumMod val="25000"/>
                </a:schemeClr>
              </a:solidFill>
            </a:endParaRPr>
          </a:p>
          <a:p>
            <a:pPr>
              <a:spcBef>
                <a:spcPts val="600"/>
              </a:spcBef>
              <a:buFont typeface="Arial" pitchFamily="34" charset="0"/>
              <a:buChar char="•"/>
              <a:defRPr/>
            </a:pPr>
            <a:r>
              <a:rPr lang="nb-NO" sz="2800" b="1" dirty="0"/>
              <a:t> </a:t>
            </a:r>
            <a:r>
              <a:rPr lang="nb-NO" sz="2800" b="1" dirty="0" err="1">
                <a:solidFill>
                  <a:schemeClr val="accent6">
                    <a:lumMod val="75000"/>
                  </a:schemeClr>
                </a:solidFill>
              </a:rPr>
              <a:t>Comfort</a:t>
            </a:r>
            <a:endParaRPr lang="nb-NO" sz="2800" b="1" dirty="0">
              <a:solidFill>
                <a:schemeClr val="accent6">
                  <a:lumMod val="75000"/>
                </a:schemeClr>
              </a:solidFill>
            </a:endParaRPr>
          </a:p>
          <a:p>
            <a:pPr>
              <a:spcBef>
                <a:spcPts val="600"/>
              </a:spcBef>
              <a:buFont typeface="Arial" pitchFamily="34" charset="0"/>
              <a:buChar char="•"/>
              <a:defRPr/>
            </a:pPr>
            <a:r>
              <a:rPr lang="nb-NO" sz="2800" b="1" dirty="0"/>
              <a:t> </a:t>
            </a:r>
            <a:r>
              <a:rPr lang="nb-NO" sz="2800" b="1" dirty="0" err="1">
                <a:solidFill>
                  <a:schemeClr val="accent4">
                    <a:lumMod val="75000"/>
                  </a:schemeClr>
                </a:solidFill>
              </a:rPr>
              <a:t>Feasibility</a:t>
            </a:r>
            <a:endParaRPr lang="nb-NO" sz="2800" b="1" dirty="0">
              <a:solidFill>
                <a:schemeClr val="accent4">
                  <a:lumMod val="75000"/>
                </a:schemeClr>
              </a:solidFill>
            </a:endParaRPr>
          </a:p>
          <a:p>
            <a:pPr>
              <a:spcBef>
                <a:spcPts val="600"/>
              </a:spcBef>
              <a:buFont typeface="Arial" pitchFamily="34" charset="0"/>
              <a:buChar char="•"/>
              <a:defRPr/>
            </a:pPr>
            <a:r>
              <a:rPr lang="nb-NO" sz="2800" b="1" dirty="0"/>
              <a:t> </a:t>
            </a:r>
            <a:r>
              <a:rPr lang="nb-NO" sz="2800" b="1" dirty="0" err="1">
                <a:solidFill>
                  <a:schemeClr val="accent3">
                    <a:lumMod val="75000"/>
                  </a:schemeClr>
                </a:solidFill>
              </a:rPr>
              <a:t>Automation</a:t>
            </a:r>
            <a:endParaRPr lang="nb-NO" sz="2800" b="1" dirty="0">
              <a:solidFill>
                <a:schemeClr val="accent3">
                  <a:lumMod val="75000"/>
                </a:schemeClr>
              </a:solidFill>
            </a:endParaRPr>
          </a:p>
        </p:txBody>
      </p:sp>
      <p:sp>
        <p:nvSpPr>
          <p:cNvPr id="7171" name="Rektangel 2"/>
          <p:cNvSpPr>
            <a:spLocks noChangeArrowheads="1"/>
          </p:cNvSpPr>
          <p:nvPr/>
        </p:nvSpPr>
        <p:spPr bwMode="auto">
          <a:xfrm>
            <a:off x="665156" y="333375"/>
            <a:ext cx="7683515" cy="1323439"/>
          </a:xfrm>
          <a:prstGeom prst="rect">
            <a:avLst/>
          </a:prstGeom>
          <a:noFill/>
          <a:ln w="9525">
            <a:noFill/>
            <a:miter lim="800000"/>
            <a:headEnd/>
            <a:tailEnd/>
          </a:ln>
        </p:spPr>
        <p:txBody>
          <a:bodyPr wrap="none">
            <a:spAutoFit/>
          </a:bodyPr>
          <a:lstStyle/>
          <a:p>
            <a:pPr algn="ctr"/>
            <a:r>
              <a:rPr lang="nb-NO" sz="4000" b="1">
                <a:solidFill>
                  <a:srgbClr val="1D8D17"/>
                </a:solidFill>
              </a:rPr>
              <a:t>Areas where automatic control</a:t>
            </a:r>
          </a:p>
          <a:p>
            <a:pPr algn="ctr"/>
            <a:r>
              <a:rPr lang="nb-NO" sz="4000" b="1">
                <a:solidFill>
                  <a:srgbClr val="1D8D17"/>
                </a:solidFill>
              </a:rPr>
              <a:t>can make large benefits:</a:t>
            </a:r>
          </a:p>
        </p:txBody>
      </p:sp>
      <p:sp>
        <p:nvSpPr>
          <p:cNvPr id="8" name="Plassholder for lysbildenummer 7"/>
          <p:cNvSpPr>
            <a:spLocks noGrp="1"/>
          </p:cNvSpPr>
          <p:nvPr>
            <p:ph type="sldNum" sz="quarter" idx="12"/>
          </p:nvPr>
        </p:nvSpPr>
        <p:spPr/>
        <p:txBody>
          <a:bodyPr/>
          <a:lstStyle/>
          <a:p>
            <a:pPr>
              <a:defRPr/>
            </a:pPr>
            <a:fld id="{1F44F327-C8AF-44EC-8382-D86071CC7522}" type="slidenum">
              <a:rPr lang="nb-NO" smtClean="0"/>
              <a:pPr>
                <a:defRPr/>
              </a:pPr>
              <a:t>6</a:t>
            </a:fld>
            <a:endParaRPr lang="nb-NO"/>
          </a:p>
        </p:txBody>
      </p:sp>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1692275" y="2565400"/>
            <a:ext cx="5715000" cy="1938338"/>
          </a:xfrm>
          <a:prstGeom prst="rect">
            <a:avLst/>
          </a:prstGeom>
          <a:noFill/>
        </p:spPr>
        <p:txBody>
          <a:bodyPr>
            <a:spAutoFit/>
          </a:bodyPr>
          <a:lstStyle/>
          <a:p>
            <a:pPr algn="ctr">
              <a:defRPr/>
            </a:pPr>
            <a:r>
              <a:rPr lang="nb-NO" sz="6000" b="1">
                <a:solidFill>
                  <a:srgbClr val="C00000"/>
                </a:solidFill>
                <a:latin typeface="+mj-lt"/>
              </a:rPr>
              <a:t>The principle of feedback </a:t>
            </a:r>
            <a:r>
              <a:rPr lang="nb-NO" sz="6000" b="1" dirty="0" err="1">
                <a:solidFill>
                  <a:srgbClr val="C00000"/>
                </a:solidFill>
                <a:latin typeface="+mj-lt"/>
              </a:rPr>
              <a:t>control</a:t>
            </a:r>
            <a:endParaRPr lang="nb-NO" sz="6000" b="1" dirty="0">
              <a:solidFill>
                <a:srgbClr val="C00000"/>
              </a:solidFill>
              <a:latin typeface="+mj-lt"/>
            </a:endParaRPr>
          </a:p>
        </p:txBody>
      </p:sp>
      <p:sp>
        <p:nvSpPr>
          <p:cNvPr id="7" name="Plassholder for lysbildenummer 6"/>
          <p:cNvSpPr>
            <a:spLocks noGrp="1"/>
          </p:cNvSpPr>
          <p:nvPr>
            <p:ph type="sldNum" sz="quarter" idx="12"/>
          </p:nvPr>
        </p:nvSpPr>
        <p:spPr/>
        <p:txBody>
          <a:bodyPr/>
          <a:lstStyle/>
          <a:p>
            <a:pPr>
              <a:defRPr/>
            </a:pPr>
            <a:fld id="{4CD136A8-26F6-48E5-9299-CA304A58DA87}" type="slidenum">
              <a:rPr lang="nb-NO" smtClean="0"/>
              <a:pPr>
                <a:defRPr/>
              </a:pPr>
              <a:t>7</a:t>
            </a:fld>
            <a:endParaRPr lang="nb-NO"/>
          </a:p>
        </p:txBody>
      </p:sp>
      <p:sp>
        <p:nvSpPr>
          <p:cNvPr id="9" name="Plassholder for bunntekst 8"/>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kstSylinder 1"/>
          <p:cNvSpPr txBox="1">
            <a:spLocks noChangeArrowheads="1"/>
          </p:cNvSpPr>
          <p:nvPr/>
        </p:nvSpPr>
        <p:spPr bwMode="auto">
          <a:xfrm>
            <a:off x="642938" y="3589338"/>
            <a:ext cx="7858125" cy="2586037"/>
          </a:xfrm>
          <a:prstGeom prst="rect">
            <a:avLst/>
          </a:prstGeom>
          <a:noFill/>
          <a:ln w="9525">
            <a:noFill/>
            <a:miter lim="800000"/>
            <a:headEnd/>
            <a:tailEnd/>
          </a:ln>
        </p:spPr>
        <p:txBody>
          <a:bodyPr>
            <a:spAutoFit/>
          </a:bodyPr>
          <a:lstStyle/>
          <a:p>
            <a:pPr algn="ctr"/>
            <a:r>
              <a:rPr lang="nb-NO" sz="2400" b="1">
                <a:solidFill>
                  <a:srgbClr val="005A9E"/>
                </a:solidFill>
              </a:rPr>
              <a:t>Think about how you you act</a:t>
            </a:r>
          </a:p>
          <a:p>
            <a:endParaRPr lang="nb-NO"/>
          </a:p>
          <a:p>
            <a:r>
              <a:rPr lang="nb-NO" sz="2400" b="1">
                <a:solidFill>
                  <a:srgbClr val="009900"/>
                </a:solidFill>
              </a:rPr>
              <a:t>while you are controlling the temperature of the water in the shower to make the temperature become equal to the desired temperature (aka. the temperature setpoint or reference), even under disturbances like reduced availability of hot water and variations of air temperature in the room.</a:t>
            </a:r>
            <a:endParaRPr lang="nb-NO" sz="2400" b="1" i="1">
              <a:solidFill>
                <a:srgbClr val="009900"/>
              </a:solidFill>
            </a:endParaRPr>
          </a:p>
        </p:txBody>
      </p:sp>
      <p:pic>
        <p:nvPicPr>
          <p:cNvPr id="9219" name="Picture 2"/>
          <p:cNvPicPr>
            <a:picLocks noChangeAspect="1" noChangeArrowheads="1"/>
          </p:cNvPicPr>
          <p:nvPr/>
        </p:nvPicPr>
        <p:blipFill>
          <a:blip r:embed="rId2" cstate="print"/>
          <a:srcRect/>
          <a:stretch>
            <a:fillRect/>
          </a:stretch>
        </p:blipFill>
        <p:spPr bwMode="auto">
          <a:xfrm>
            <a:off x="2916238" y="115888"/>
            <a:ext cx="3095625" cy="3098800"/>
          </a:xfrm>
          <a:prstGeom prst="rect">
            <a:avLst/>
          </a:prstGeom>
          <a:noFill/>
          <a:ln w="9525">
            <a:noFill/>
            <a:miter lim="800000"/>
            <a:headEnd/>
            <a:tailEnd/>
          </a:ln>
        </p:spPr>
      </p:pic>
      <p:sp>
        <p:nvSpPr>
          <p:cNvPr id="9" name="Plassholder for lysbildenummer 8"/>
          <p:cNvSpPr>
            <a:spLocks noGrp="1"/>
          </p:cNvSpPr>
          <p:nvPr>
            <p:ph type="sldNum" sz="quarter" idx="12"/>
          </p:nvPr>
        </p:nvSpPr>
        <p:spPr/>
        <p:txBody>
          <a:bodyPr/>
          <a:lstStyle/>
          <a:p>
            <a:pPr>
              <a:defRPr/>
            </a:pPr>
            <a:fld id="{225E71B5-C5FD-42C7-BD32-043676614739}" type="slidenum">
              <a:rPr lang="nb-NO" smtClean="0"/>
              <a:pPr>
                <a:defRPr/>
              </a:pPr>
              <a:t>8</a:t>
            </a:fld>
            <a:endParaRPr lang="nb-NO"/>
          </a:p>
        </p:txBody>
      </p:sp>
      <p:sp>
        <p:nvSpPr>
          <p:cNvPr id="11" name="Plassholder for bunntekst 10"/>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ktangel 3"/>
          <p:cNvSpPr>
            <a:spLocks noChangeArrowheads="1"/>
          </p:cNvSpPr>
          <p:nvPr/>
        </p:nvSpPr>
        <p:spPr bwMode="auto">
          <a:xfrm>
            <a:off x="250825" y="115888"/>
            <a:ext cx="8642350" cy="585787"/>
          </a:xfrm>
          <a:prstGeom prst="rect">
            <a:avLst/>
          </a:prstGeom>
          <a:noFill/>
          <a:ln w="9525">
            <a:noFill/>
            <a:miter lim="800000"/>
            <a:headEnd/>
            <a:tailEnd/>
          </a:ln>
        </p:spPr>
        <p:txBody>
          <a:bodyPr>
            <a:spAutoFit/>
          </a:bodyPr>
          <a:lstStyle/>
          <a:p>
            <a:pPr algn="ctr"/>
            <a:r>
              <a:rPr lang="nb-NO" sz="3200" b="1">
                <a:solidFill>
                  <a:srgbClr val="009900"/>
                </a:solidFill>
              </a:rPr>
              <a:t>I guess you act like this (text on next slide):</a:t>
            </a:r>
            <a:endParaRPr lang="en-US" sz="3200"/>
          </a:p>
        </p:txBody>
      </p:sp>
      <p:pic>
        <p:nvPicPr>
          <p:cNvPr id="10243" name="Picture 2" descr="C:\www-pors.hit.no\finnh\www\srilanka\2012\workshop\graphics\dusj_eng.emf"/>
          <p:cNvPicPr>
            <a:picLocks noChangeAspect="1" noChangeArrowheads="1"/>
          </p:cNvPicPr>
          <p:nvPr/>
        </p:nvPicPr>
        <p:blipFill>
          <a:blip r:embed="rId2" cstate="print"/>
          <a:srcRect/>
          <a:stretch>
            <a:fillRect/>
          </a:stretch>
        </p:blipFill>
        <p:spPr bwMode="auto">
          <a:xfrm>
            <a:off x="1187450" y="692150"/>
            <a:ext cx="6634163" cy="5949950"/>
          </a:xfrm>
          <a:prstGeom prst="rect">
            <a:avLst/>
          </a:prstGeom>
          <a:noFill/>
          <a:ln w="9525">
            <a:noFill/>
            <a:miter lim="800000"/>
            <a:headEnd/>
            <a:tailEnd/>
          </a:ln>
        </p:spPr>
      </p:pic>
      <p:sp>
        <p:nvSpPr>
          <p:cNvPr id="8" name="Plassholder for lysbildenummer 7"/>
          <p:cNvSpPr>
            <a:spLocks noGrp="1"/>
          </p:cNvSpPr>
          <p:nvPr>
            <p:ph type="sldNum" sz="quarter" idx="12"/>
          </p:nvPr>
        </p:nvSpPr>
        <p:spPr/>
        <p:txBody>
          <a:bodyPr/>
          <a:lstStyle/>
          <a:p>
            <a:pPr>
              <a:defRPr/>
            </a:pPr>
            <a:fld id="{4D9825A7-8D29-4E0E-9293-383EE673913C}" type="slidenum">
              <a:rPr lang="nb-NO" smtClean="0"/>
              <a:pPr>
                <a:defRPr/>
              </a:pPr>
              <a:t>9</a:t>
            </a:fld>
            <a:endParaRPr lang="nb-NO"/>
          </a:p>
        </p:txBody>
      </p:sp>
      <p:sp>
        <p:nvSpPr>
          <p:cNvPr id="10" name="Plassholder for bunntekst 9"/>
          <p:cNvSpPr>
            <a:spLocks noGrp="1"/>
          </p:cNvSpPr>
          <p:nvPr>
            <p:ph type="ftr" sz="quarter" idx="11"/>
          </p:nvPr>
        </p:nvSpPr>
        <p:spPr/>
        <p:txBody>
          <a:bodyPr/>
          <a:lstStyle/>
          <a:p>
            <a:pPr>
              <a:defRPr/>
            </a:pPr>
            <a:r>
              <a:rPr lang="en-US" smtClean="0"/>
              <a:t>F. Haugen. Process Control. NMBU. 2017.</a:t>
            </a:r>
            <a:endParaRPr lang="nb-N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24135</TotalTime>
  <Words>888</Words>
  <Application>Microsoft Office PowerPoint</Application>
  <PresentationFormat>Skjermfremvisning (4:3)</PresentationFormat>
  <Paragraphs>138</Paragraphs>
  <Slides>29</Slides>
  <Notes>3</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29</vt:i4>
      </vt:variant>
    </vt:vector>
  </HeadingPairs>
  <TitlesOfParts>
    <vt:vector size="32" baseType="lpstr">
      <vt:lpstr>Arial</vt:lpstr>
      <vt:lpstr>Calibri</vt:lpstr>
      <vt:lpstr>Office-tema</vt:lpstr>
      <vt:lpstr>Introduction to process control</vt:lpstr>
      <vt:lpstr>Software requirement for running SimView simulators</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admin</dc:creator>
  <cp:lastModifiedBy>Finn Haugen</cp:lastModifiedBy>
  <cp:revision>1297</cp:revision>
  <dcterms:created xsi:type="dcterms:W3CDTF">2009-02-12T18:27:23Z</dcterms:created>
  <dcterms:modified xsi:type="dcterms:W3CDTF">2017-12-17T23:32:14Z</dcterms:modified>
</cp:coreProperties>
</file>