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60" r:id="rId2"/>
    <p:sldId id="463" r:id="rId3"/>
    <p:sldId id="464" r:id="rId4"/>
    <p:sldId id="465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245794"/>
    <a:srgbClr val="1D8D17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1/29/2018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01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521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CAEFA-F867-41D9-855C-37F143EDCE15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5A708-E554-4EA3-9A08-EF015255920A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371BF-C6C7-408B-9D86-61B144A12A1B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86BF-9585-44A0-BDF2-70C8F537E889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E3526-8A03-4271-B949-F0E391C59F95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B2C1E-1025-4964-B506-F848734A46B3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73B64-A5C4-46EB-93B0-8B33124FABA6}" type="datetime1">
              <a:rPr lang="nb-NO" smtClean="0"/>
              <a:t>29.01.2018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D71EA-D674-46D0-B25D-383C2A204040}" type="datetime1">
              <a:rPr lang="nb-NO" smtClean="0"/>
              <a:t>29.01.2018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D2E9-C68B-44A8-8CE9-EDA7A6B71DFB}" type="datetime1">
              <a:rPr lang="nb-NO" smtClean="0"/>
              <a:t>29.01.2018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7340F-57BA-47BC-B06B-2CD3AD472A2C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5A7FC-06EF-4040-B0C9-B7505D75D30E}" type="datetime1">
              <a:rPr lang="nb-NO" smtClean="0"/>
              <a:t>29.01.2018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C92624-A9D1-4942-A250-E0B9753EAA82}" type="datetime1">
              <a:rPr lang="nb-NO" smtClean="0"/>
              <a:t>29.01.2018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852936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Plant-wide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2908176" y="6356350"/>
            <a:ext cx="332000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Undertittel 2"/>
          <p:cNvSpPr txBox="1">
            <a:spLocks/>
          </p:cNvSpPr>
          <p:nvPr/>
        </p:nvSpPr>
        <p:spPr bwMode="auto">
          <a:xfrm>
            <a:off x="1331913" y="1142185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11" name="Undertittel 2"/>
          <p:cNvSpPr txBox="1">
            <a:spLocks/>
          </p:cNvSpPr>
          <p:nvPr/>
        </p:nvSpPr>
        <p:spPr bwMode="auto">
          <a:xfrm>
            <a:off x="1331913" y="1690351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12" name="Undertittel 2"/>
          <p:cNvSpPr txBox="1">
            <a:spLocks/>
          </p:cNvSpPr>
          <p:nvPr/>
        </p:nvSpPr>
        <p:spPr bwMode="auto">
          <a:xfrm>
            <a:off x="1331913" y="5445125"/>
            <a:ext cx="64008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44873-1875-4ACE-B3A8-2E7EEAEFA100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90117" name="Rektangel 7"/>
          <p:cNvSpPr>
            <a:spLocks noChangeArrowheads="1"/>
          </p:cNvSpPr>
          <p:nvPr/>
        </p:nvSpPr>
        <p:spPr bwMode="auto">
          <a:xfrm>
            <a:off x="2051720" y="620688"/>
            <a:ext cx="50078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600" b="1">
                <a:solidFill>
                  <a:srgbClr val="009900"/>
                </a:solidFill>
                <a:latin typeface="Calibri" pitchFamily="34" charset="0"/>
              </a:rPr>
              <a:t>General </a:t>
            </a:r>
            <a:r>
              <a:rPr lang="nb-NO" sz="3600" b="1" smtClean="0">
                <a:solidFill>
                  <a:srgbClr val="009900"/>
                </a:solidFill>
                <a:latin typeface="Calibri" pitchFamily="34" charset="0"/>
              </a:rPr>
              <a:t>specifications</a:t>
            </a:r>
          </a:p>
          <a:p>
            <a:pPr algn="ctr"/>
            <a:r>
              <a:rPr lang="nb-NO" sz="3600" b="1" smtClean="0">
                <a:solidFill>
                  <a:srgbClr val="009900"/>
                </a:solidFill>
                <a:latin typeface="Calibri" pitchFamily="34" charset="0"/>
              </a:rPr>
              <a:t>for plantwide control:</a:t>
            </a:r>
            <a:endParaRPr lang="nb-NO" sz="36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93563" y="2582902"/>
            <a:ext cx="7838877" cy="28623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Product flow is controlled (to follow a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setpoint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) .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Note: Implement only </a:t>
            </a:r>
            <a:r>
              <a:rPr lang="en-US" sz="20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one </a:t>
            </a:r>
            <a:r>
              <a:rPr lang="en-US" sz="2000" b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(1) flow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control loop in the line!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nb-NO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Product quality </a:t>
            </a:r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is </a:t>
            </a:r>
            <a:r>
              <a:rPr lang="en-US" sz="20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controlled (automatic control not always possible).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Mass balance of liquid and/or gas of each </a:t>
            </a:r>
            <a:b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process vessel (tank, reactor, etc.) is maintained.</a:t>
            </a:r>
            <a:b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endParaRPr lang="en-US" sz="2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Temperatures in certain process flows and vessels are controlled.</a:t>
            </a:r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3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ktangel 2"/>
          <p:cNvSpPr>
            <a:spLocks noChangeArrowheads="1"/>
          </p:cNvSpPr>
          <p:nvPr/>
        </p:nvSpPr>
        <p:spPr bwMode="auto">
          <a:xfrm>
            <a:off x="1311275" y="116632"/>
            <a:ext cx="6500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Principal plant with control structure</a:t>
            </a:r>
          </a:p>
        </p:txBody>
      </p:sp>
      <p:pic>
        <p:nvPicPr>
          <p:cNvPr id="91139" name="Picture 2" descr="C:\www-pors.hit.no\finnh\www\srilanka\workshop\graphics\prosesstreng_basic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665907"/>
            <a:ext cx="81978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38928-8BD6-4E40-A598-A309158D070F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ktangel 2"/>
          <p:cNvSpPr>
            <a:spLocks noChangeArrowheads="1"/>
          </p:cNvSpPr>
          <p:nvPr/>
        </p:nvSpPr>
        <p:spPr bwMode="auto">
          <a:xfrm>
            <a:off x="1935163" y="47625"/>
            <a:ext cx="573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Example: Nitric acid plant (simplified)</a:t>
            </a:r>
          </a:p>
        </p:txBody>
      </p:sp>
      <p:pic>
        <p:nvPicPr>
          <p:cNvPr id="92164" name="Picture 2" descr="C:\techteach.no\publications\komp_dynamics_and_control\visio\nitricacid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96900"/>
            <a:ext cx="6426200" cy="62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5F604-1557-4A0F-85F0-3643A23BC87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2895600" cy="365125"/>
          </a:xfrm>
        </p:spPr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23337</TotalTime>
  <Words>106</Words>
  <Application>Microsoft Office PowerPoint</Application>
  <PresentationFormat>Skjermfremvisning (4:3)</PresentationFormat>
  <Paragraphs>25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Plant-wide control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1293</cp:revision>
  <dcterms:created xsi:type="dcterms:W3CDTF">2009-02-12T18:27:23Z</dcterms:created>
  <dcterms:modified xsi:type="dcterms:W3CDTF">2018-01-29T22:57:34Z</dcterms:modified>
</cp:coreProperties>
</file>