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0" r:id="rId2"/>
    <p:sldId id="462" r:id="rId3"/>
    <p:sldId id="461" r:id="rId4"/>
    <p:sldId id="463" r:id="rId5"/>
    <p:sldId id="464" r:id="rId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20E"/>
    <a:srgbClr val="003399"/>
    <a:srgbClr val="009900"/>
    <a:srgbClr val="245794"/>
    <a:srgbClr val="1D8D17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49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8F45-C729-4130-8844-6877FD87AE7C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5D4B7-8698-4E98-B8D6-4BABCBC69B93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2715D-E281-49B4-927D-6004877466A6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A306B-4DAD-4BAD-B480-DE2CA572670F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A9287-2B1D-420D-8553-9D562DD20EFB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17FD-36B3-4857-84B2-49D80021E947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90DE0-1B03-40A0-ACB1-806B0234F37A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2ACD-ED20-4398-85B4-0CFDD90B58BB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799C-3842-4A08-8405-5648F7274BFB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C1F42-2FF0-47F1-AFD6-6992C515AA0C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241C-553F-4D67-B64B-059E1390758C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E536B4-6442-4B96-9D51-22E9BD266298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techteach.no/simview/quality_flow_control/index.ph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852936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Ratio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1142185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913" y="1690351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 bwMode="auto">
          <a:xfrm>
            <a:off x="1331913" y="5445125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kstSylinder 7"/>
          <p:cNvSpPr txBox="1">
            <a:spLocks noChangeArrowheads="1"/>
          </p:cNvSpPr>
          <p:nvPr/>
        </p:nvSpPr>
        <p:spPr bwMode="auto">
          <a:xfrm>
            <a:off x="179512" y="116632"/>
            <a:ext cx="885698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3200" b="1">
                <a:solidFill>
                  <a:srgbClr val="11520E"/>
                </a:solidFill>
                <a:latin typeface="Calibri" pitchFamily="34" charset="0"/>
              </a:rPr>
              <a:t>Purpose: To maintain a specified ratio </a:t>
            </a:r>
            <a:r>
              <a:rPr lang="nb-NO" sz="3200" b="1" smtClean="0">
                <a:solidFill>
                  <a:srgbClr val="11520E"/>
                </a:solidFill>
                <a:latin typeface="Calibri" pitchFamily="34" charset="0"/>
              </a:rPr>
              <a:t>of </a:t>
            </a:r>
            <a:r>
              <a:rPr lang="nb-NO" sz="3200" b="1">
                <a:solidFill>
                  <a:srgbClr val="11520E"/>
                </a:solidFill>
                <a:latin typeface="Calibri" pitchFamily="34" charset="0"/>
              </a:rPr>
              <a:t>two </a:t>
            </a:r>
            <a:r>
              <a:rPr lang="nb-NO" sz="3200" b="1" smtClean="0">
                <a:solidFill>
                  <a:srgbClr val="11520E"/>
                </a:solidFill>
                <a:latin typeface="Calibri" pitchFamily="34" charset="0"/>
              </a:rPr>
              <a:t>flows:</a:t>
            </a:r>
          </a:p>
          <a:p>
            <a:pPr algn="ctr"/>
            <a:r>
              <a:rPr lang="nb-NO" sz="2400" b="1" smtClean="0">
                <a:solidFill>
                  <a:srgbClr val="003399"/>
                </a:solidFill>
                <a:latin typeface="Calibri" pitchFamily="34" charset="0"/>
              </a:rPr>
              <a:t>F</a:t>
            </a:r>
            <a:r>
              <a:rPr lang="nb-NO" b="1" smtClean="0">
                <a:solidFill>
                  <a:srgbClr val="003399"/>
                </a:solidFill>
                <a:latin typeface="Calibri" pitchFamily="34" charset="0"/>
              </a:rPr>
              <a:t>2</a:t>
            </a:r>
            <a:r>
              <a:rPr lang="nb-NO" sz="2400" b="1" smtClean="0">
                <a:solidFill>
                  <a:srgbClr val="003399"/>
                </a:solidFill>
                <a:latin typeface="Calibri" pitchFamily="34" charset="0"/>
              </a:rPr>
              <a:t> = K*F</a:t>
            </a:r>
            <a:r>
              <a:rPr lang="nb-NO" b="1" smtClean="0">
                <a:solidFill>
                  <a:srgbClr val="003399"/>
                </a:solidFill>
                <a:latin typeface="Calibri" pitchFamily="34" charset="0"/>
              </a:rPr>
              <a:t>1</a:t>
            </a:r>
            <a:endParaRPr lang="nb-NO" sz="3200" b="1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13" name="Picture 2" descr="C:\techteach.no\publications\komp_dynamics_and_control\visio\ratio_control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908720"/>
            <a:ext cx="7994216" cy="512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ktangel 1"/>
          <p:cNvSpPr/>
          <p:nvPr/>
        </p:nvSpPr>
        <p:spPr>
          <a:xfrm>
            <a:off x="6372200" y="980728"/>
            <a:ext cx="6122008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2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2" descr="C:\techteach.no\publications\komp_dynamics_and_control\visio\ratio_control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994216" cy="512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5364088" y="157721"/>
            <a:ext cx="2952328" cy="1075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7"/>
          <p:cNvSpPr txBox="1">
            <a:spLocks noChangeArrowheads="1"/>
          </p:cNvSpPr>
          <p:nvPr/>
        </p:nvSpPr>
        <p:spPr bwMode="auto">
          <a:xfrm>
            <a:off x="5076057" y="263550"/>
            <a:ext cx="36003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3200" b="1" smtClean="0">
                <a:solidFill>
                  <a:srgbClr val="11520E"/>
                </a:solidFill>
                <a:latin typeface="Calibri" pitchFamily="34" charset="0"/>
              </a:rPr>
              <a:t>Equivalent</a:t>
            </a:r>
            <a:br>
              <a:rPr lang="nb-NO" sz="3200" b="1" smtClean="0">
                <a:solidFill>
                  <a:srgbClr val="11520E"/>
                </a:solidFill>
                <a:latin typeface="Calibri" pitchFamily="34" charset="0"/>
              </a:rPr>
            </a:br>
            <a:r>
              <a:rPr lang="nb-NO" sz="3200" b="1" smtClean="0">
                <a:solidFill>
                  <a:srgbClr val="11520E"/>
                </a:solidFill>
                <a:latin typeface="Calibri" pitchFamily="34" charset="0"/>
              </a:rPr>
              <a:t>but simpler (right):</a:t>
            </a:r>
            <a:endParaRPr lang="nb-NO" sz="3200" b="1">
              <a:solidFill>
                <a:srgbClr val="11520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57A80-4C02-4EB0-B7B7-7CB7AAA4933C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82949" name="TekstSylinder 7"/>
          <p:cNvSpPr txBox="1">
            <a:spLocks noChangeArrowheads="1"/>
          </p:cNvSpPr>
          <p:nvPr/>
        </p:nvSpPr>
        <p:spPr bwMode="auto">
          <a:xfrm>
            <a:off x="251520" y="116632"/>
            <a:ext cx="8640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11520E"/>
                </a:solidFill>
                <a:latin typeface="Calibri" pitchFamily="34" charset="0"/>
              </a:rPr>
              <a:t>Ratio control </a:t>
            </a:r>
            <a:r>
              <a:rPr lang="en-US" sz="2800" b="1">
                <a:solidFill>
                  <a:srgbClr val="11520E"/>
                </a:solidFill>
                <a:latin typeface="Calibri" pitchFamily="34" charset="0"/>
              </a:rPr>
              <a:t>can be part of a product quality and production rate control system:</a:t>
            </a:r>
            <a:endParaRPr lang="nb-NO" sz="2800" b="1">
              <a:solidFill>
                <a:srgbClr val="11520E"/>
              </a:solidFill>
              <a:latin typeface="Calibri" pitchFamily="34" charset="0"/>
            </a:endParaRPr>
          </a:p>
        </p:txBody>
      </p:sp>
      <p:pic>
        <p:nvPicPr>
          <p:cNvPr id="2" name="Picture 2" descr="C:\techteach.no\publications\reguleringsteknikk\utv\visio\kvalreg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175935" cy="5040560"/>
          </a:xfrm>
          <a:prstGeom prst="rect">
            <a:avLst/>
          </a:prstGeom>
          <a:noFill/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57A80-4C02-4EB0-B7B7-7CB7AAA4933C}" type="slidenum">
              <a:rPr lang="nb-NO"/>
              <a:pPr>
                <a:defRPr/>
              </a:pPr>
              <a:t>5</a:t>
            </a:fld>
            <a:endParaRPr lang="nb-NO"/>
          </a:p>
        </p:txBody>
      </p:sp>
      <p:sp>
        <p:nvSpPr>
          <p:cNvPr id="82949" name="TekstSylinder 7"/>
          <p:cNvSpPr txBox="1">
            <a:spLocks noChangeArrowheads="1"/>
          </p:cNvSpPr>
          <p:nvPr/>
        </p:nvSpPr>
        <p:spPr bwMode="auto">
          <a:xfrm>
            <a:off x="81572" y="332656"/>
            <a:ext cx="86409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2800" b="1" smtClean="0">
                <a:solidFill>
                  <a:srgbClr val="11520E"/>
                </a:solidFill>
                <a:latin typeface="Calibri" pitchFamily="34" charset="0"/>
              </a:rPr>
              <a:t>Example: Production of water flow with</a:t>
            </a:r>
            <a:br>
              <a:rPr lang="nb-NO" sz="2800" b="1" smtClean="0">
                <a:solidFill>
                  <a:srgbClr val="11520E"/>
                </a:solidFill>
                <a:latin typeface="Calibri" pitchFamily="34" charset="0"/>
              </a:rPr>
            </a:br>
            <a:r>
              <a:rPr lang="nb-NO" sz="2800" b="1" smtClean="0">
                <a:solidFill>
                  <a:srgbClr val="11520E"/>
                </a:solidFill>
                <a:latin typeface="Calibri" pitchFamily="34" charset="0"/>
              </a:rPr>
              <a:t>specified flow rate and temperature</a:t>
            </a:r>
            <a:endParaRPr lang="nb-NO" sz="2800" b="1" smtClean="0">
              <a:solidFill>
                <a:srgbClr val="11520E"/>
              </a:solidFill>
              <a:latin typeface="Calibri" pitchFamily="34" charset="0"/>
              <a:hlinkClick r:id="rId2"/>
            </a:endParaRPr>
          </a:p>
          <a:p>
            <a:pPr algn="ctr"/>
            <a:r>
              <a:rPr lang="nb-NO" sz="2800" b="1" smtClean="0">
                <a:solidFill>
                  <a:srgbClr val="002060"/>
                </a:solidFill>
                <a:latin typeface="Calibri" pitchFamily="34" charset="0"/>
                <a:hlinkClick r:id="rId2"/>
              </a:rPr>
              <a:t>Simulator</a:t>
            </a:r>
            <a:endParaRPr lang="nb-NO" sz="2800" b="1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  <p:pic>
        <p:nvPicPr>
          <p:cNvPr id="1026" name="Picture 2" descr="http://techteach.no/simview/quality_flow_control/doc/quality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92369"/>
            <a:ext cx="6696744" cy="476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9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23409</TotalTime>
  <Words>125</Words>
  <Application>Microsoft Office PowerPoint</Application>
  <PresentationFormat>Skjermfremvisning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Ratio control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1293</cp:revision>
  <dcterms:created xsi:type="dcterms:W3CDTF">2009-02-12T18:27:23Z</dcterms:created>
  <dcterms:modified xsi:type="dcterms:W3CDTF">2018-01-29T22:48:34Z</dcterms:modified>
</cp:coreProperties>
</file>