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D17"/>
    <a:srgbClr val="003399"/>
    <a:srgbClr val="AD5207"/>
    <a:srgbClr val="D16309"/>
    <a:srgbClr val="F60000"/>
    <a:srgbClr val="B00000"/>
    <a:srgbClr val="009900"/>
    <a:srgbClr val="24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424" autoAdjust="0"/>
  </p:normalViewPr>
  <p:slideViewPr>
    <p:cSldViewPr>
      <p:cViewPr varScale="1">
        <p:scale>
          <a:sx n="90" d="100"/>
          <a:sy n="90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2FB08B-D56E-4997-B497-48EC53A786F2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FA544F-23FE-4727-ABCF-8A034B8A3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esistance_thermometer" TargetMode="External"/><Relationship Id="rId1" Type="http://schemas.openxmlformats.org/officeDocument/2006/relationships/slideLayout" Target="../slideLayouts/slideLayout6.xml"/></Relationships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22624</TotalTime>
  <Words>948</Words>
  <Application>Microsoft Office PowerPoint</Application>
  <PresentationFormat>Skjermfremvisning (4:3)</PresentationFormat>
  <Paragraphs>154</Paragraphs>
  <Slides>27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Office-tema</vt:lpstr>
      <vt:lpstr>Sensors</vt:lpstr>
      <vt:lpstr>Current loop</vt:lpstr>
      <vt:lpstr>Purpose: Getting V from mA</vt:lpstr>
      <vt:lpstr>Where is the sensor in the control loop?</vt:lpstr>
      <vt:lpstr>Temperature</vt:lpstr>
      <vt:lpstr>Temperature sensor: Thermocouple (TC)</vt:lpstr>
      <vt:lpstr>Thermocouples cont.</vt:lpstr>
      <vt:lpstr>Temperature sensor: Resistance Temperature Detector (RTD)</vt:lpstr>
      <vt:lpstr>Select TC or RTD?</vt:lpstr>
      <vt:lpstr>Pressure</vt:lpstr>
      <vt:lpstr>Pressure sensor: dP-cell</vt:lpstr>
      <vt:lpstr>dP-cell cont.</vt:lpstr>
      <vt:lpstr>dP-cell cont.</vt:lpstr>
      <vt:lpstr>dP-cell cont.</vt:lpstr>
      <vt:lpstr>Level</vt:lpstr>
      <vt:lpstr>Level sensor: Ultra sound</vt:lpstr>
      <vt:lpstr>Ultrasound level sensor cont.</vt:lpstr>
      <vt:lpstr>Level measurement with dP-cell</vt:lpstr>
      <vt:lpstr>Flow</vt:lpstr>
      <vt:lpstr>Flow measurement with dP-cell</vt:lpstr>
      <vt:lpstr>Coriolis</vt:lpstr>
      <vt:lpstr>Principle of Coriolis sensor:</vt:lpstr>
      <vt:lpstr>Gas flow sensor: Thermal sensor</vt:lpstr>
      <vt:lpstr>Thermal gas flow sensor cont.:</vt:lpstr>
      <vt:lpstr>Magnetic liquid flow sensor</vt:lpstr>
      <vt:lpstr>Doppler (with ultra sound)</vt:lpstr>
      <vt:lpstr>Spektroscopic (IR) sensor for gas consentration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1279</cp:revision>
  <dcterms:created xsi:type="dcterms:W3CDTF">2009-02-12T18:27:23Z</dcterms:created>
  <dcterms:modified xsi:type="dcterms:W3CDTF">2017-10-02T21:50:17Z</dcterms:modified>
</cp:coreProperties>
</file>