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60" r:id="rId2"/>
    <p:sldId id="466" r:id="rId3"/>
    <p:sldId id="467" r:id="rId4"/>
    <p:sldId id="468" r:id="rId5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245794"/>
    <a:srgbClr val="1D8D17"/>
    <a:srgbClr val="003399"/>
    <a:srgbClr val="B00000"/>
    <a:srgbClr val="AD5207"/>
    <a:srgbClr val="D16309"/>
    <a:srgbClr val="F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9424" autoAdjust="0"/>
  </p:normalViewPr>
  <p:slideViewPr>
    <p:cSldViewPr>
      <p:cViewPr varScale="1">
        <p:scale>
          <a:sx n="86" d="100"/>
          <a:sy n="86" d="100"/>
        </p:scale>
        <p:origin x="14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E67B24-E22E-407D-9CDC-B9B8C9E2F572}" type="datetimeFigureOut">
              <a:rPr lang="en-US"/>
              <a:pPr>
                <a:defRPr/>
              </a:pPr>
              <a:t>1/29/2018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en-US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1AA6A3E-1545-4031-87EE-2EBE095A9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05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6D8C02-DCFA-4C26-B4DD-832A3A03099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92089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523A6-6D42-43B7-A2DA-74918EDCB544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5F2BF-3E65-4C79-A837-B1AEE6E59D2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60A1F-5F45-4A60-A135-CE6529F66773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92191-E1F3-47FF-8E10-F13AADA16E5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F2488-0476-4288-8779-0E7C45969466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83033-B3FD-4C05-9307-84F7F15D10C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C4D54-E1CF-4AD8-B2A7-66FA70570BAC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7C699-1889-451E-A1C7-BFCD0E7B7D6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D3EFA-5D68-461F-9803-8879F8C7902D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BBE76-ABDC-48C6-9DC9-0DECF7B9094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33757-6DE6-4B96-B47B-09031DEFC0B0}" type="datetime1">
              <a:rPr lang="nb-NO" smtClean="0"/>
              <a:t>29.01.2018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F742A-AF3C-4F68-AC26-D03B797BBDA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25C28-21A5-44F7-809B-6DD6F9D5204D}" type="datetime1">
              <a:rPr lang="nb-NO" smtClean="0"/>
              <a:t>29.01.2018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FAA8-32DC-4144-9311-B8CF670E3B0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F0E0B-40D7-4C95-81BE-5BF36A9ACF03}" type="datetime1">
              <a:rPr lang="nb-NO" smtClean="0"/>
              <a:t>29.01.2018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1803A-ABA1-4496-939E-EA12CBFB3D7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2071A-06CD-4B01-B69F-15DBC3F5C4C2}" type="datetime1">
              <a:rPr lang="nb-NO" smtClean="0"/>
              <a:t>29.01.2018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8479-CF44-49D1-9BFF-3FBBBD5629C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2FBE1-2723-4AEE-B2F4-2796ABFF2DAD}" type="datetime1">
              <a:rPr lang="nb-NO" smtClean="0"/>
              <a:t>29.01.2018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8BB92-1160-4150-9A4F-3D1D1399948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5E610-922F-4CEC-AD1F-9B42374EA9D6}" type="datetime1">
              <a:rPr lang="nb-NO" smtClean="0"/>
              <a:t>29.01.2018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865BE-B7AF-49FD-B870-252B7ABB2CD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5116BA3-A4DE-4FD6-8F6D-629DCEDF1AC1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F51F68-9420-42F3-9C3D-5F74331D2E5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techteach.no/simview/sequential_control/app/sequential_control.exe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ctrTitle"/>
          </p:nvPr>
        </p:nvSpPr>
        <p:spPr>
          <a:xfrm>
            <a:off x="179388" y="2852936"/>
            <a:ext cx="8713787" cy="2087563"/>
          </a:xfrm>
        </p:spPr>
        <p:txBody>
          <a:bodyPr/>
          <a:lstStyle/>
          <a:p>
            <a:pPr eaLnBrk="1" hangingPunct="1"/>
            <a:r>
              <a:rPr lang="nb-NO" sz="6600" b="1" smtClean="0">
                <a:solidFill>
                  <a:srgbClr val="C00000"/>
                </a:solidFill>
              </a:rPr>
              <a:t>Sequential control</a:t>
            </a:r>
            <a:endParaRPr lang="nb-NO" sz="6600" smtClean="0">
              <a:solidFill>
                <a:srgbClr val="C00000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B5F2BF-3E65-4C79-A837-B1AEE6E59D2D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Undertittel 2"/>
          <p:cNvSpPr txBox="1">
            <a:spLocks/>
          </p:cNvSpPr>
          <p:nvPr/>
        </p:nvSpPr>
        <p:spPr bwMode="auto">
          <a:xfrm>
            <a:off x="1331640" y="1142284"/>
            <a:ext cx="6400800" cy="54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800" b="1" smtClean="0">
                <a:solidFill>
                  <a:srgbClr val="105812"/>
                </a:solidFill>
                <a:latin typeface="Calibri" pitchFamily="34" charset="0"/>
              </a:rPr>
              <a:t>Course: Process </a:t>
            </a:r>
            <a:r>
              <a:rPr lang="nb-NO" sz="2800" b="1">
                <a:solidFill>
                  <a:srgbClr val="105812"/>
                </a:solidFill>
                <a:latin typeface="Calibri" pitchFamily="34" charset="0"/>
              </a:rPr>
              <a:t>Control, NMBU</a:t>
            </a:r>
            <a:endParaRPr lang="nb-NO" sz="2800" b="1" smtClean="0">
              <a:solidFill>
                <a:srgbClr val="105812"/>
              </a:solidFill>
              <a:latin typeface="Calibri" pitchFamily="34" charset="0"/>
            </a:endParaRPr>
          </a:p>
        </p:txBody>
      </p:sp>
      <p:sp>
        <p:nvSpPr>
          <p:cNvPr id="11" name="Undertittel 2"/>
          <p:cNvSpPr txBox="1">
            <a:spLocks/>
          </p:cNvSpPr>
          <p:nvPr/>
        </p:nvSpPr>
        <p:spPr bwMode="auto">
          <a:xfrm>
            <a:off x="1331640" y="1690450"/>
            <a:ext cx="6400800" cy="493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000" b="1" smtClean="0">
                <a:latin typeface="Calibri" pitchFamily="34" charset="0"/>
              </a:rPr>
              <a:t>Dec 2017 - April 2018</a:t>
            </a:r>
            <a:endParaRPr lang="nb-NO" sz="2800" b="1">
              <a:latin typeface="Calibri" pitchFamily="34" charset="0"/>
            </a:endParaRPr>
          </a:p>
        </p:txBody>
      </p:sp>
      <p:sp>
        <p:nvSpPr>
          <p:cNvPr id="12" name="Undertittel 2"/>
          <p:cNvSpPr txBox="1">
            <a:spLocks/>
          </p:cNvSpPr>
          <p:nvPr/>
        </p:nvSpPr>
        <p:spPr bwMode="auto">
          <a:xfrm>
            <a:off x="1331640" y="5445224"/>
            <a:ext cx="6400800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nb-NO" sz="2000" b="1" smtClean="0">
                <a:solidFill>
                  <a:srgbClr val="002060"/>
                </a:solidFill>
              </a:rPr>
              <a:t>By Finn Aakre Haugen, PhD, TechTeach</a:t>
            </a:r>
          </a:p>
          <a:p>
            <a:pPr eaLnBrk="1" hangingPunct="1"/>
            <a:r>
              <a:rPr lang="nb-NO" sz="1400" b="1" smtClean="0">
                <a:solidFill>
                  <a:srgbClr val="002060"/>
                </a:solidFill>
              </a:rPr>
              <a:t>(finnhaugen@hotmail.com)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tel 11"/>
          <p:cNvSpPr>
            <a:spLocks noGrp="1"/>
          </p:cNvSpPr>
          <p:nvPr>
            <p:ph type="title"/>
          </p:nvPr>
        </p:nvSpPr>
        <p:spPr>
          <a:xfrm>
            <a:off x="899592" y="922710"/>
            <a:ext cx="7344816" cy="77809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9900"/>
                </a:solidFill>
              </a:rPr>
              <a:t>Sequential control with Sequential Function Chart (</a:t>
            </a:r>
            <a:r>
              <a:rPr lang="en-US" b="1" dirty="0" err="1" smtClean="0">
                <a:solidFill>
                  <a:srgbClr val="009900"/>
                </a:solidFill>
              </a:rPr>
              <a:t>SFC</a:t>
            </a:r>
            <a:r>
              <a:rPr lang="en-US" b="1" dirty="0" smtClean="0">
                <a:solidFill>
                  <a:srgbClr val="009900"/>
                </a:solidFill>
              </a:rPr>
              <a:t>)</a:t>
            </a:r>
            <a:endParaRPr lang="en-US" dirty="0"/>
          </a:p>
        </p:txBody>
      </p:sp>
      <p:sp>
        <p:nvSpPr>
          <p:cNvPr id="11" name="Plassholder for lysbilde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B3D0-3855-4BBA-9F30-80722252D4AE}" type="slidenum">
              <a:rPr lang="nb-NO" smtClean="0"/>
              <a:pPr/>
              <a:t>2</a:t>
            </a:fld>
            <a:endParaRPr lang="nb-NO"/>
          </a:p>
        </p:txBody>
      </p:sp>
      <p:sp>
        <p:nvSpPr>
          <p:cNvPr id="10" name="TekstSylinder 9"/>
          <p:cNvSpPr txBox="1"/>
          <p:nvPr/>
        </p:nvSpPr>
        <p:spPr>
          <a:xfrm>
            <a:off x="3084247" y="3573016"/>
            <a:ext cx="321594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Steps (states)</a:t>
            </a:r>
            <a:endParaRPr lang="nb-NO" sz="3200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Actions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Transitions</a:t>
            </a:r>
          </a:p>
        </p:txBody>
      </p:sp>
      <p:sp>
        <p:nvSpPr>
          <p:cNvPr id="13" name="Rektangel 12"/>
          <p:cNvSpPr/>
          <p:nvPr/>
        </p:nvSpPr>
        <p:spPr>
          <a:xfrm>
            <a:off x="1835696" y="2420888"/>
            <a:ext cx="53126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2800" b="1" dirty="0" smtClean="0">
                <a:solidFill>
                  <a:srgbClr val="B00000"/>
                </a:solidFill>
              </a:rPr>
              <a:t>Three </a:t>
            </a:r>
            <a:r>
              <a:rPr lang="nb-NO" sz="2800" b="1" dirty="0" err="1" smtClean="0">
                <a:solidFill>
                  <a:srgbClr val="B00000"/>
                </a:solidFill>
              </a:rPr>
              <a:t>basic</a:t>
            </a:r>
            <a:r>
              <a:rPr lang="nb-NO" sz="2800" b="1" dirty="0" smtClean="0">
                <a:solidFill>
                  <a:srgbClr val="B00000"/>
                </a:solidFill>
              </a:rPr>
              <a:t> elements </a:t>
            </a:r>
            <a:r>
              <a:rPr lang="nb-NO" sz="2800" b="1" dirty="0" err="1" smtClean="0">
                <a:solidFill>
                  <a:srgbClr val="B00000"/>
                </a:solidFill>
              </a:rPr>
              <a:t>of</a:t>
            </a:r>
            <a:r>
              <a:rPr lang="nb-NO" sz="2800" b="1" dirty="0" smtClean="0">
                <a:solidFill>
                  <a:srgbClr val="B00000"/>
                </a:solidFill>
              </a:rPr>
              <a:t> an </a:t>
            </a:r>
            <a:r>
              <a:rPr lang="nb-NO" sz="2800" b="1" err="1" smtClean="0">
                <a:solidFill>
                  <a:srgbClr val="B00000"/>
                </a:solidFill>
              </a:rPr>
              <a:t>SFC</a:t>
            </a:r>
            <a:r>
              <a:rPr lang="nb-NO" sz="2800" b="1" smtClean="0">
                <a:solidFill>
                  <a:srgbClr val="B00000"/>
                </a:solidFill>
              </a:rPr>
              <a:t>:</a:t>
            </a:r>
            <a:endParaRPr lang="nb-NO" sz="2800" b="1" dirty="0" smtClean="0">
              <a:solidFill>
                <a:srgbClr val="B00000"/>
              </a:solidFill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1979712" y="5435932"/>
            <a:ext cx="5044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1D8D17"/>
                </a:solidFill>
              </a:rPr>
              <a:t>(</a:t>
            </a:r>
            <a:r>
              <a:rPr lang="en-US" b="1" dirty="0" err="1" smtClean="0">
                <a:solidFill>
                  <a:srgbClr val="1D8D17"/>
                </a:solidFill>
              </a:rPr>
              <a:t>SFC</a:t>
            </a:r>
            <a:r>
              <a:rPr lang="en-US" b="1" dirty="0" smtClean="0">
                <a:solidFill>
                  <a:srgbClr val="1D8D17"/>
                </a:solidFill>
              </a:rPr>
              <a:t> is standardized in </a:t>
            </a:r>
            <a:r>
              <a:rPr lang="en-US" b="1" dirty="0" err="1" smtClean="0">
                <a:solidFill>
                  <a:srgbClr val="1D8D17"/>
                </a:solidFill>
              </a:rPr>
              <a:t>IEC</a:t>
            </a:r>
            <a:r>
              <a:rPr lang="en-US" b="1" dirty="0" smtClean="0">
                <a:solidFill>
                  <a:srgbClr val="1D8D17"/>
                </a:solidFill>
              </a:rPr>
              <a:t> 61131-3.)</a:t>
            </a:r>
            <a:endParaRPr lang="en-US" dirty="0">
              <a:solidFill>
                <a:srgbClr val="1D8D17"/>
              </a:solidFill>
            </a:endParaRPr>
          </a:p>
        </p:txBody>
      </p:sp>
      <p:sp>
        <p:nvSpPr>
          <p:cNvPr id="9" name="Plassholder for bunn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2" name="Rektangel 1"/>
          <p:cNvSpPr/>
          <p:nvPr/>
        </p:nvSpPr>
        <p:spPr>
          <a:xfrm>
            <a:off x="2915816" y="3573016"/>
            <a:ext cx="3312368" cy="1512168"/>
          </a:xfrm>
          <a:prstGeom prst="rect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29060" y="554334"/>
            <a:ext cx="4100526" cy="5899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Rett pil 8"/>
          <p:cNvCxnSpPr/>
          <p:nvPr/>
        </p:nvCxnSpPr>
        <p:spPr>
          <a:xfrm flipV="1">
            <a:off x="2699792" y="2262576"/>
            <a:ext cx="2304256" cy="5711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tt pil 10"/>
          <p:cNvCxnSpPr/>
          <p:nvPr/>
        </p:nvCxnSpPr>
        <p:spPr>
          <a:xfrm flipV="1">
            <a:off x="1979712" y="2262576"/>
            <a:ext cx="4248472" cy="11423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tt pil 12"/>
          <p:cNvCxnSpPr/>
          <p:nvPr/>
        </p:nvCxnSpPr>
        <p:spPr>
          <a:xfrm flipV="1">
            <a:off x="2483768" y="2766632"/>
            <a:ext cx="3096344" cy="950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lassholder for lysbil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6B3D0-3855-4BBA-9F30-80722252D4AE}" type="slidenum">
              <a:rPr lang="nb-NO" smtClean="0"/>
              <a:pPr/>
              <a:t>3</a:t>
            </a:fld>
            <a:endParaRPr lang="nb-NO"/>
          </a:p>
        </p:txBody>
      </p:sp>
      <p:sp>
        <p:nvSpPr>
          <p:cNvPr id="14" name="TekstSylinder 13"/>
          <p:cNvSpPr txBox="1"/>
          <p:nvPr/>
        </p:nvSpPr>
        <p:spPr>
          <a:xfrm>
            <a:off x="323528" y="2804735"/>
            <a:ext cx="22405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Steps (states)</a:t>
            </a:r>
            <a:endParaRPr lang="nb-NO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Actions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Transitions</a:t>
            </a:r>
          </a:p>
        </p:txBody>
      </p:sp>
      <p:sp>
        <p:nvSpPr>
          <p:cNvPr id="16" name="Plassholder for bunntekst 15"/>
          <p:cNvSpPr>
            <a:spLocks noGrp="1"/>
          </p:cNvSpPr>
          <p:nvPr>
            <p:ph type="ftr" sz="quarter" idx="11"/>
          </p:nvPr>
        </p:nvSpPr>
        <p:spPr>
          <a:xfrm>
            <a:off x="3124200" y="6448251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lysbildenummer 9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4F86B3D0-3855-4BBA-9F30-80722252D4AE}" type="slidenum">
              <a:rPr lang="nb-NO" smtClean="0"/>
              <a:pPr/>
              <a:t>4</a:t>
            </a:fld>
            <a:endParaRPr lang="nb-NO"/>
          </a:p>
        </p:txBody>
      </p:sp>
      <p:sp>
        <p:nvSpPr>
          <p:cNvPr id="16" name="Rektangel 15"/>
          <p:cNvSpPr/>
          <p:nvPr/>
        </p:nvSpPr>
        <p:spPr>
          <a:xfrm>
            <a:off x="179512" y="26621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2400" b="1" smtClean="0">
                <a:solidFill>
                  <a:srgbClr val="B00000"/>
                </a:solidFill>
              </a:rPr>
              <a:t>Example: S</a:t>
            </a:r>
            <a:r>
              <a:rPr lang="en-US" sz="2400" b="1" smtClean="0">
                <a:solidFill>
                  <a:srgbClr val="B00000"/>
                </a:solidFill>
              </a:rPr>
              <a:t>equential </a:t>
            </a:r>
            <a:r>
              <a:rPr lang="en-US" sz="2400" b="1">
                <a:solidFill>
                  <a:srgbClr val="B00000"/>
                </a:solidFill>
              </a:rPr>
              <a:t>control of batch </a:t>
            </a:r>
            <a:r>
              <a:rPr lang="en-US" sz="2400" b="1" smtClean="0">
                <a:solidFill>
                  <a:srgbClr val="B00000"/>
                </a:solidFill>
              </a:rPr>
              <a:t>process</a:t>
            </a:r>
            <a:endParaRPr lang="nb-NO" sz="2400" b="1" smtClean="0">
              <a:solidFill>
                <a:srgbClr val="B00000"/>
              </a:solidFill>
            </a:endParaRPr>
          </a:p>
          <a:p>
            <a:pPr algn="ctr"/>
            <a:endParaRPr lang="nb-NO" sz="2400" b="1" dirty="0" smtClean="0">
              <a:solidFill>
                <a:srgbClr val="B00000"/>
              </a:solidFill>
            </a:endParaRPr>
          </a:p>
        </p:txBody>
      </p:sp>
      <p:sp>
        <p:nvSpPr>
          <p:cNvPr id="17" name="Rektangel 16"/>
          <p:cNvSpPr/>
          <p:nvPr/>
        </p:nvSpPr>
        <p:spPr>
          <a:xfrm>
            <a:off x="1043608" y="429052"/>
            <a:ext cx="68407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defRPr/>
            </a:pPr>
            <a:r>
              <a:rPr lang="nb-NO" sz="2000" b="1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Simulator</a:t>
            </a:r>
            <a:endParaRPr lang="en-US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1"/>
          </p:nvPr>
        </p:nvSpPr>
        <p:spPr>
          <a:xfrm>
            <a:off x="2843808" y="6520259"/>
            <a:ext cx="360804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836712"/>
            <a:ext cx="8856984" cy="56981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23348</TotalTime>
  <Words>118</Words>
  <Application>Microsoft Office PowerPoint</Application>
  <PresentationFormat>Skjermfremvisning (4:3)</PresentationFormat>
  <Paragraphs>25</Paragraphs>
  <Slides>4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Office-tema</vt:lpstr>
      <vt:lpstr>Sequential control</vt:lpstr>
      <vt:lpstr>Sequential control with Sequential Function Chart (SFC)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admin</dc:creator>
  <cp:lastModifiedBy>Finn Haugen</cp:lastModifiedBy>
  <cp:revision>1299</cp:revision>
  <dcterms:created xsi:type="dcterms:W3CDTF">2009-02-12T18:27:23Z</dcterms:created>
  <dcterms:modified xsi:type="dcterms:W3CDTF">2018-01-29T22:59:10Z</dcterms:modified>
</cp:coreProperties>
</file>