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60" r:id="rId2"/>
    <p:sldId id="466" r:id="rId3"/>
    <p:sldId id="467" r:id="rId4"/>
    <p:sldId id="468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45794"/>
    <a:srgbClr val="1D8D17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05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208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23A6-6D42-43B7-A2DA-74918EDCB544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0A1F-5F45-4A60-A135-CE6529F66773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2488-0476-4288-8779-0E7C45969466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4D54-E1CF-4AD8-B2A7-66FA70570BAC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D3EFA-5D68-461F-9803-8879F8C7902D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3757-6DE6-4B96-B47B-09031DEFC0B0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5C28-21A5-44F7-809B-6DD6F9D5204D}" type="datetime1">
              <a:rPr lang="nb-NO" smtClean="0"/>
              <a:t>29.01.2018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F0E0B-40D7-4C95-81BE-5BF36A9ACF03}" type="datetime1">
              <a:rPr lang="nb-NO" smtClean="0"/>
              <a:t>29.01.2018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071A-06CD-4B01-B69F-15DBC3F5C4C2}" type="datetime1">
              <a:rPr lang="nb-NO" smtClean="0"/>
              <a:t>29.01.2018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FBE1-2723-4AEE-B2F4-2796ABFF2DAD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5E610-922F-4CEC-AD1F-9B42374EA9D6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116BA3-A4DE-4FD6-8F6D-629DCEDF1AC1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echteach.no/simview/sequential_control/app/sequential_control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Sequential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1640" y="1142284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1640" y="1690450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 bwMode="auto">
          <a:xfrm>
            <a:off x="1331640" y="5445224"/>
            <a:ext cx="6400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899592" y="922710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Sequential control with Sequential Function Chart (</a:t>
            </a:r>
            <a:r>
              <a:rPr lang="en-US" b="1" dirty="0" err="1" smtClean="0">
                <a:solidFill>
                  <a:srgbClr val="009900"/>
                </a:solidFill>
              </a:rPr>
              <a:t>SFC</a:t>
            </a:r>
            <a:r>
              <a:rPr lang="en-US" b="1" dirty="0" smtClean="0">
                <a:solidFill>
                  <a:srgbClr val="009900"/>
                </a:solidFill>
              </a:rPr>
              <a:t>)</a:t>
            </a:r>
            <a:endParaRPr lang="en-US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3084247" y="3573016"/>
            <a:ext cx="3215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Steps (states)</a:t>
            </a:r>
            <a:endParaRPr lang="nb-NO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Transitions</a:t>
            </a:r>
          </a:p>
        </p:txBody>
      </p:sp>
      <p:sp>
        <p:nvSpPr>
          <p:cNvPr id="13" name="Rektangel 12"/>
          <p:cNvSpPr/>
          <p:nvPr/>
        </p:nvSpPr>
        <p:spPr>
          <a:xfrm>
            <a:off x="1835696" y="2420888"/>
            <a:ext cx="5312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dirty="0" smtClean="0">
                <a:solidFill>
                  <a:srgbClr val="B00000"/>
                </a:solidFill>
              </a:rPr>
              <a:t>Three </a:t>
            </a:r>
            <a:r>
              <a:rPr lang="nb-NO" sz="2800" b="1" dirty="0" err="1" smtClean="0">
                <a:solidFill>
                  <a:srgbClr val="B00000"/>
                </a:solidFill>
              </a:rPr>
              <a:t>basic</a:t>
            </a:r>
            <a:r>
              <a:rPr lang="nb-NO" sz="2800" b="1" dirty="0" smtClean="0">
                <a:solidFill>
                  <a:srgbClr val="B00000"/>
                </a:solidFill>
              </a:rPr>
              <a:t> elements </a:t>
            </a:r>
            <a:r>
              <a:rPr lang="nb-NO" sz="2800" b="1" dirty="0" err="1" smtClean="0">
                <a:solidFill>
                  <a:srgbClr val="B00000"/>
                </a:solidFill>
              </a:rPr>
              <a:t>of</a:t>
            </a:r>
            <a:r>
              <a:rPr lang="nb-NO" sz="2800" b="1" dirty="0" smtClean="0">
                <a:solidFill>
                  <a:srgbClr val="B00000"/>
                </a:solidFill>
              </a:rPr>
              <a:t> an </a:t>
            </a:r>
            <a:r>
              <a:rPr lang="nb-NO" sz="2800" b="1" err="1" smtClean="0">
                <a:solidFill>
                  <a:srgbClr val="B00000"/>
                </a:solidFill>
              </a:rPr>
              <a:t>SFC</a:t>
            </a:r>
            <a:r>
              <a:rPr lang="nb-NO" sz="2800" b="1" smtClean="0">
                <a:solidFill>
                  <a:srgbClr val="B00000"/>
                </a:solidFill>
              </a:rPr>
              <a:t>:</a:t>
            </a:r>
            <a:endParaRPr lang="nb-NO" sz="2800" b="1" dirty="0" smtClean="0">
              <a:solidFill>
                <a:srgbClr val="B00000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1979712" y="5435932"/>
            <a:ext cx="504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1D8D17"/>
                </a:solidFill>
              </a:rPr>
              <a:t>(</a:t>
            </a:r>
            <a:r>
              <a:rPr lang="en-US" b="1" dirty="0" err="1" smtClean="0">
                <a:solidFill>
                  <a:srgbClr val="1D8D17"/>
                </a:solidFill>
              </a:rPr>
              <a:t>SFC</a:t>
            </a:r>
            <a:r>
              <a:rPr lang="en-US" b="1" dirty="0" smtClean="0">
                <a:solidFill>
                  <a:srgbClr val="1D8D17"/>
                </a:solidFill>
              </a:rPr>
              <a:t> is standardized in </a:t>
            </a:r>
            <a:r>
              <a:rPr lang="en-US" b="1" dirty="0" err="1" smtClean="0">
                <a:solidFill>
                  <a:srgbClr val="1D8D17"/>
                </a:solidFill>
              </a:rPr>
              <a:t>IEC</a:t>
            </a:r>
            <a:r>
              <a:rPr lang="en-US" b="1" dirty="0" smtClean="0">
                <a:solidFill>
                  <a:srgbClr val="1D8D17"/>
                </a:solidFill>
              </a:rPr>
              <a:t> 61131-3.)</a:t>
            </a:r>
            <a:endParaRPr lang="en-US" dirty="0">
              <a:solidFill>
                <a:srgbClr val="1D8D17"/>
              </a:solidFill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2915816" y="3573016"/>
            <a:ext cx="3312368" cy="1512168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9060" y="554334"/>
            <a:ext cx="4100526" cy="589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Rett pil 8"/>
          <p:cNvCxnSpPr/>
          <p:nvPr/>
        </p:nvCxnSpPr>
        <p:spPr>
          <a:xfrm flipV="1">
            <a:off x="2699792" y="2262576"/>
            <a:ext cx="2304256" cy="571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V="1">
            <a:off x="1979712" y="2262576"/>
            <a:ext cx="4248472" cy="1142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V="1">
            <a:off x="2483768" y="2766632"/>
            <a:ext cx="3096344" cy="95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323528" y="2804735"/>
            <a:ext cx="2240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Steps (states)</a:t>
            </a:r>
            <a:endParaRPr lang="nb-NO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Transitions</a:t>
            </a:r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6" name="Rektangel 15"/>
          <p:cNvSpPr/>
          <p:nvPr/>
        </p:nvSpPr>
        <p:spPr>
          <a:xfrm>
            <a:off x="179512" y="26621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b="1" smtClean="0">
                <a:solidFill>
                  <a:srgbClr val="B00000"/>
                </a:solidFill>
              </a:rPr>
              <a:t>Example: S</a:t>
            </a:r>
            <a:r>
              <a:rPr lang="en-US" sz="2400" b="1" smtClean="0">
                <a:solidFill>
                  <a:srgbClr val="B00000"/>
                </a:solidFill>
              </a:rPr>
              <a:t>equential </a:t>
            </a:r>
            <a:r>
              <a:rPr lang="en-US" sz="2400" b="1">
                <a:solidFill>
                  <a:srgbClr val="B00000"/>
                </a:solidFill>
              </a:rPr>
              <a:t>control of batch </a:t>
            </a:r>
            <a:r>
              <a:rPr lang="en-US" sz="2400" b="1" smtClean="0">
                <a:solidFill>
                  <a:srgbClr val="B00000"/>
                </a:solidFill>
              </a:rPr>
              <a:t>process</a:t>
            </a:r>
            <a:endParaRPr lang="nb-NO" sz="2400" b="1" smtClean="0">
              <a:solidFill>
                <a:srgbClr val="B00000"/>
              </a:solidFill>
            </a:endParaRPr>
          </a:p>
          <a:p>
            <a:pPr algn="ctr"/>
            <a:endParaRPr lang="nb-NO" sz="2400" b="1" dirty="0" smtClean="0">
              <a:solidFill>
                <a:srgbClr val="B00000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1043608" y="42905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nb-NO" sz="2000" b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Simulator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2843808" y="6520259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836712"/>
            <a:ext cx="8856984" cy="569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23348</TotalTime>
  <Words>118</Words>
  <Application>Microsoft Office PowerPoint</Application>
  <PresentationFormat>Skjermfremvisning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Sequential control</vt:lpstr>
      <vt:lpstr>Sequential control with Sequential Function Chart (SFC)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1299</cp:revision>
  <dcterms:created xsi:type="dcterms:W3CDTF">2009-02-12T18:27:23Z</dcterms:created>
  <dcterms:modified xsi:type="dcterms:W3CDTF">2018-01-29T22:59:10Z</dcterms:modified>
</cp:coreProperties>
</file>