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60" r:id="rId2"/>
    <p:sldId id="462" r:id="rId3"/>
    <p:sldId id="463" r:id="rId4"/>
    <p:sldId id="464" r:id="rId5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90F"/>
    <a:srgbClr val="009900"/>
    <a:srgbClr val="245794"/>
    <a:srgbClr val="1D8D17"/>
    <a:srgbClr val="003399"/>
    <a:srgbClr val="B00000"/>
    <a:srgbClr val="AD5207"/>
    <a:srgbClr val="D16309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E67B24-E22E-407D-9CDC-B9B8C9E2F572}" type="datetimeFigureOut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AA6A3E-1545-4031-87EE-2EBE095A9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50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6D8C02-DCFA-4C26-B4DD-832A3A0309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9655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A4D0E-E095-4072-9DD6-A518C45035C5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F2BF-3E65-4C79-A837-B1AEE6E59D2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0D105-D880-4F7F-B2A6-0145BB167D00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92191-E1F3-47FF-8E10-F13AADA16E5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C2807-73F9-484B-940F-7BCCD592B6A3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83033-B3FD-4C05-9307-84F7F15D10C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77F88-5A83-469A-BEE4-96894906F0A1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7C699-1889-451E-A1C7-BFCD0E7B7D6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FFB68-22BD-477B-A2F1-7876386D69FE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BBE76-ABDC-48C6-9DC9-0DECF7B9094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E507A-D8E2-49AA-B458-8567E3BC1500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742A-AF3C-4F68-AC26-D03B797BBD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F58D6-6684-4E33-B6A4-E2A98323BA86}" type="datetime1">
              <a:rPr lang="nb-NO" smtClean="0"/>
              <a:t>29.01.2018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FAA8-32DC-4144-9311-B8CF670E3B0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F19DC-9ED6-40B4-8EA6-DE19EE34C28F}" type="datetime1">
              <a:rPr lang="nb-NO" smtClean="0"/>
              <a:t>29.01.2018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803A-ABA1-4496-939E-EA12CBFB3D7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3F08A-F174-466B-ACC5-D95373DC09AD}" type="datetime1">
              <a:rPr lang="nb-NO" smtClean="0"/>
              <a:t>29.01.2018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8479-CF44-49D1-9BFF-3FBBBD5629C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DE3E6-0226-4855-B36E-73FEFCEA5EA7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8BB92-1160-4150-9A4F-3D1D1399948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FB9DB-351C-40AD-BEF2-433400C91177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65BE-B7AF-49FD-B870-252B7ABB2CD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D5E7C8-41CE-4FA0-A126-DBCD18A1D5FF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F51F68-9420-42F3-9C3D-5F74331D2E5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179388" y="2636912"/>
            <a:ext cx="8713787" cy="2087563"/>
          </a:xfrm>
        </p:spPr>
        <p:txBody>
          <a:bodyPr/>
          <a:lstStyle/>
          <a:p>
            <a:pPr eaLnBrk="1" hangingPunct="1"/>
            <a:r>
              <a:rPr lang="nb-NO" sz="6600" b="1" smtClean="0">
                <a:solidFill>
                  <a:srgbClr val="C00000"/>
                </a:solidFill>
              </a:rPr>
              <a:t>Split-range control</a:t>
            </a:r>
            <a:endParaRPr lang="nb-NO" sz="6600" smtClean="0">
              <a:solidFill>
                <a:srgbClr val="C00000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5F2BF-3E65-4C79-A837-B1AEE6E59D2D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Undertittel 2"/>
          <p:cNvSpPr txBox="1">
            <a:spLocks/>
          </p:cNvSpPr>
          <p:nvPr/>
        </p:nvSpPr>
        <p:spPr bwMode="auto">
          <a:xfrm>
            <a:off x="1331913" y="1142185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11" name="Undertittel 2"/>
          <p:cNvSpPr txBox="1">
            <a:spLocks/>
          </p:cNvSpPr>
          <p:nvPr/>
        </p:nvSpPr>
        <p:spPr bwMode="auto">
          <a:xfrm>
            <a:off x="1331913" y="1690351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12" name="Undertittel 2"/>
          <p:cNvSpPr txBox="1">
            <a:spLocks/>
          </p:cNvSpPr>
          <p:nvPr/>
        </p:nvSpPr>
        <p:spPr bwMode="auto">
          <a:xfrm>
            <a:off x="1331913" y="5445125"/>
            <a:ext cx="64008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6D14D-CB35-40D1-96F3-C1DA0644F1B4}" type="slidenum">
              <a:rPr lang="nb-NO"/>
              <a:pPr>
                <a:defRPr/>
              </a:pPr>
              <a:t>2</a:t>
            </a:fld>
            <a:endParaRPr lang="nb-NO"/>
          </a:p>
        </p:txBody>
      </p:sp>
      <p:sp>
        <p:nvSpPr>
          <p:cNvPr id="84996" name="TekstSylinder 7"/>
          <p:cNvSpPr txBox="1">
            <a:spLocks noChangeArrowheads="1"/>
          </p:cNvSpPr>
          <p:nvPr/>
        </p:nvSpPr>
        <p:spPr bwMode="auto">
          <a:xfrm>
            <a:off x="107504" y="836712"/>
            <a:ext cx="882059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b-NO" sz="3200" b="1" smtClean="0">
                <a:solidFill>
                  <a:srgbClr val="B00000"/>
                </a:solidFill>
                <a:latin typeface="Calibri" pitchFamily="34" charset="0"/>
              </a:rPr>
              <a:t>When you control the speed of your limousine:</a:t>
            </a:r>
          </a:p>
          <a:p>
            <a:pPr algn="ctr"/>
            <a:r>
              <a:rPr lang="nb-NO" sz="3200" b="1" smtClean="0">
                <a:solidFill>
                  <a:srgbClr val="130BBD"/>
                </a:solidFill>
                <a:latin typeface="Calibri" pitchFamily="34" charset="0"/>
              </a:rPr>
              <a:t>You have </a:t>
            </a:r>
            <a:r>
              <a:rPr lang="nb-NO" sz="3200" b="1" i="1" smtClean="0">
                <a:solidFill>
                  <a:srgbClr val="130BBD"/>
                </a:solidFill>
                <a:latin typeface="Calibri" pitchFamily="34" charset="0"/>
              </a:rPr>
              <a:t>two</a:t>
            </a:r>
            <a:r>
              <a:rPr lang="nb-NO" sz="3200" b="1" smtClean="0">
                <a:solidFill>
                  <a:srgbClr val="130BBD"/>
                </a:solidFill>
                <a:latin typeface="Calibri" pitchFamily="34" charset="0"/>
              </a:rPr>
              <a:t> actuators:</a:t>
            </a:r>
            <a:br>
              <a:rPr lang="nb-NO" sz="3200" b="1" smtClean="0">
                <a:solidFill>
                  <a:srgbClr val="130BBD"/>
                </a:solidFill>
                <a:latin typeface="Calibri" pitchFamily="34" charset="0"/>
              </a:rPr>
            </a:br>
            <a:r>
              <a:rPr lang="nb-NO" sz="3200" b="1" smtClean="0">
                <a:solidFill>
                  <a:srgbClr val="130BBD"/>
                </a:solidFill>
                <a:latin typeface="Calibri" pitchFamily="34" charset="0"/>
              </a:rPr>
              <a:t>The throttle and the break.</a:t>
            </a:r>
          </a:p>
          <a:p>
            <a:pPr algn="ctr"/>
            <a:r>
              <a:rPr lang="nb-NO" sz="3200" b="1" smtClean="0">
                <a:solidFill>
                  <a:srgbClr val="13590F"/>
                </a:solidFill>
                <a:latin typeface="Calibri" pitchFamily="34" charset="0"/>
              </a:rPr>
              <a:t>Would you use </a:t>
            </a:r>
            <a:r>
              <a:rPr lang="nb-NO" sz="3200" b="1" i="1" smtClean="0">
                <a:solidFill>
                  <a:srgbClr val="13590F"/>
                </a:solidFill>
                <a:latin typeface="Calibri" pitchFamily="34" charset="0"/>
              </a:rPr>
              <a:t>both</a:t>
            </a:r>
            <a:r>
              <a:rPr lang="nb-NO" sz="3200" b="1" smtClean="0">
                <a:solidFill>
                  <a:srgbClr val="13590F"/>
                </a:solidFill>
                <a:latin typeface="Calibri" pitchFamily="34" charset="0"/>
              </a:rPr>
              <a:t> the throttle </a:t>
            </a:r>
            <a:r>
              <a:rPr lang="nb-NO" sz="3200" b="1" i="1" smtClean="0">
                <a:solidFill>
                  <a:srgbClr val="13590F"/>
                </a:solidFill>
                <a:latin typeface="Calibri" pitchFamily="34" charset="0"/>
              </a:rPr>
              <a:t>and</a:t>
            </a:r>
            <a:r>
              <a:rPr lang="nb-NO" sz="3200" b="1" smtClean="0">
                <a:solidFill>
                  <a:srgbClr val="13590F"/>
                </a:solidFill>
                <a:latin typeface="Calibri" pitchFamily="34" charset="0"/>
              </a:rPr>
              <a:t> the break, simultaneously, to adjust the speed, or would you use one of them at a time, i.e. use the actuators in a coordinated manner?</a:t>
            </a:r>
          </a:p>
          <a:p>
            <a:pPr algn="ctr"/>
            <a:endParaRPr lang="nb-NO" sz="3200" b="1" smtClean="0">
              <a:solidFill>
                <a:srgbClr val="009900"/>
              </a:solidFill>
              <a:latin typeface="Calibri" pitchFamily="34" charset="0"/>
            </a:endParaRPr>
          </a:p>
          <a:p>
            <a:pPr algn="ctr"/>
            <a:r>
              <a:rPr lang="nb-NO" sz="3200" b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This is what split-range control is about - namely, coordinated use of several actuators.</a:t>
            </a:r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10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AF959-EA43-4216-8FA7-6F19AE59C954}" type="slidenum">
              <a:rPr lang="nb-NO"/>
              <a:pPr>
                <a:defRPr/>
              </a:pPr>
              <a:t>3</a:t>
            </a:fld>
            <a:endParaRPr lang="nb-NO"/>
          </a:p>
        </p:txBody>
      </p:sp>
      <p:sp>
        <p:nvSpPr>
          <p:cNvPr id="83973" name="TekstSylinder 7"/>
          <p:cNvSpPr txBox="1">
            <a:spLocks noChangeArrowheads="1"/>
          </p:cNvSpPr>
          <p:nvPr/>
        </p:nvSpPr>
        <p:spPr bwMode="auto">
          <a:xfrm>
            <a:off x="179512" y="169476"/>
            <a:ext cx="87129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b-NO" sz="2800" b="1" smtClean="0">
                <a:solidFill>
                  <a:srgbClr val="B00000"/>
                </a:solidFill>
                <a:latin typeface="Calibri" pitchFamily="34" charset="0"/>
              </a:rPr>
              <a:t>Typically: </a:t>
            </a:r>
            <a:r>
              <a:rPr lang="nb-NO" sz="2800" b="1">
                <a:solidFill>
                  <a:srgbClr val="0070C0"/>
                </a:solidFill>
                <a:latin typeface="Calibri" pitchFamily="34" charset="0"/>
              </a:rPr>
              <a:t>One</a:t>
            </a:r>
            <a:r>
              <a:rPr lang="nb-NO" sz="2800" b="1">
                <a:solidFill>
                  <a:srgbClr val="B00000"/>
                </a:solidFill>
                <a:latin typeface="Calibri" pitchFamily="34" charset="0"/>
              </a:rPr>
              <a:t> controller (TC) manipulates </a:t>
            </a:r>
            <a:r>
              <a:rPr lang="nb-NO" sz="2800" b="1">
                <a:solidFill>
                  <a:srgbClr val="0070C0"/>
                </a:solidFill>
                <a:latin typeface="Calibri" pitchFamily="34" charset="0"/>
              </a:rPr>
              <a:t>two</a:t>
            </a:r>
            <a:r>
              <a:rPr lang="nb-NO" sz="2800" b="1">
                <a:solidFill>
                  <a:srgbClr val="B00000"/>
                </a:solidFill>
                <a:latin typeface="Calibri" pitchFamily="34" charset="0"/>
              </a:rPr>
              <a:t> actuators:</a:t>
            </a:r>
          </a:p>
        </p:txBody>
      </p:sp>
      <p:pic>
        <p:nvPicPr>
          <p:cNvPr id="8397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988840"/>
            <a:ext cx="6080565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kstSylinder 7"/>
          <p:cNvSpPr txBox="1">
            <a:spLocks noChangeArrowheads="1"/>
          </p:cNvSpPr>
          <p:nvPr/>
        </p:nvSpPr>
        <p:spPr bwMode="auto">
          <a:xfrm>
            <a:off x="179512" y="961564"/>
            <a:ext cx="87129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b-NO" sz="2800" b="1" smtClean="0">
                <a:solidFill>
                  <a:srgbClr val="009900"/>
                </a:solidFill>
                <a:latin typeface="Calibri" pitchFamily="34" charset="0"/>
              </a:rPr>
              <a:t>Example:</a:t>
            </a:r>
            <a:endParaRPr lang="nb-NO" sz="2800" b="1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2" name="Plassholder for bunn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13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6D14D-CB35-40D1-96F3-C1DA0644F1B4}" type="slidenum">
              <a:rPr lang="nb-NO"/>
              <a:pPr>
                <a:defRPr/>
              </a:pPr>
              <a:t>4</a:t>
            </a:fld>
            <a:endParaRPr lang="nb-NO"/>
          </a:p>
        </p:txBody>
      </p:sp>
      <p:sp>
        <p:nvSpPr>
          <p:cNvPr id="84996" name="TekstSylinder 7"/>
          <p:cNvSpPr txBox="1">
            <a:spLocks noChangeArrowheads="1"/>
          </p:cNvSpPr>
          <p:nvPr/>
        </p:nvSpPr>
        <p:spPr bwMode="auto">
          <a:xfrm>
            <a:off x="215900" y="836712"/>
            <a:ext cx="86772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sz="3200" b="1" smtClean="0">
                <a:solidFill>
                  <a:srgbClr val="B00000"/>
                </a:solidFill>
                <a:latin typeface="Calibri" pitchFamily="34" charset="0"/>
              </a:rPr>
              <a:t>Split of control </a:t>
            </a:r>
            <a:r>
              <a:rPr lang="nb-NO" sz="3200" b="1">
                <a:solidFill>
                  <a:srgbClr val="B00000"/>
                </a:solidFill>
                <a:latin typeface="Calibri" pitchFamily="34" charset="0"/>
              </a:rPr>
              <a:t>signal(s) in the example:</a:t>
            </a:r>
          </a:p>
        </p:txBody>
      </p:sp>
      <p:pic>
        <p:nvPicPr>
          <p:cNvPr id="849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700213"/>
            <a:ext cx="6954837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10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23336</TotalTime>
  <Words>112</Words>
  <Application>Microsoft Office PowerPoint</Application>
  <PresentationFormat>Skjermfremvisning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Office-tema</vt:lpstr>
      <vt:lpstr>Split-range control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1293</cp:revision>
  <dcterms:created xsi:type="dcterms:W3CDTF">2009-02-12T18:27:23Z</dcterms:created>
  <dcterms:modified xsi:type="dcterms:W3CDTF">2018-01-29T22:50:56Z</dcterms:modified>
</cp:coreProperties>
</file>